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63" autoAdjust="0"/>
    <p:restoredTop sz="94660"/>
  </p:normalViewPr>
  <p:slideViewPr>
    <p:cSldViewPr showGuides="1">
      <p:cViewPr varScale="1">
        <p:scale>
          <a:sx n="64" d="100"/>
          <a:sy n="64" d="100"/>
        </p:scale>
        <p:origin x="876" y="78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8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366"/>
            <a:ext cx="1857552" cy="189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3078" y="1299366"/>
            <a:ext cx="2857772" cy="185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00" y="3578860"/>
            <a:ext cx="5439410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3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55603" y="3562902"/>
            <a:ext cx="257199" cy="30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0065" y="4005580"/>
            <a:ext cx="7405370" cy="279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900" y="1242060"/>
            <a:ext cx="6544310" cy="345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944442"/>
            <a:ext cx="7534994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45" y="3507105"/>
            <a:ext cx="341947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4573905"/>
            <a:ext cx="55911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844540" y="4809490"/>
            <a:ext cx="67945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6495" y="4077335"/>
            <a:ext cx="402590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7625" y="4077335"/>
            <a:ext cx="687070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2272954"/>
            <a:ext cx="361984" cy="34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73684" y="3045989"/>
            <a:ext cx="361984" cy="34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3519" y="3819024"/>
            <a:ext cx="361984" cy="34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064"/>
            <a:ext cx="5791753" cy="4454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9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