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99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65040" y="3686198"/>
            <a:ext cx="800176" cy="32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6110" y="2614775"/>
            <a:ext cx="714443" cy="225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129933"/>
            <a:ext cx="7296846" cy="303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195" y="3502660"/>
            <a:ext cx="399097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4631055"/>
            <a:ext cx="62007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12449" y="4236343"/>
            <a:ext cx="857331" cy="390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0211" y="1900685"/>
            <a:ext cx="876383" cy="39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2493" y="4124169"/>
            <a:ext cx="857331" cy="39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95717"/>
            <a:ext cx="7735038" cy="11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512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0288" y="1489682"/>
            <a:ext cx="266725" cy="30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2232827"/>
            <a:ext cx="438191" cy="30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3681007"/>
            <a:ext cx="876383" cy="39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80730"/>
            <a:ext cx="8640000" cy="117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426672" y="4485586"/>
            <a:ext cx="666813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569340" y="5143319"/>
            <a:ext cx="666813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16139"/>
            <a:ext cx="6782447" cy="106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5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