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34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11567" y="4102772"/>
            <a:ext cx="4810584" cy="1992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84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4280" y="1538412"/>
            <a:ext cx="4791532" cy="764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2732195"/>
            <a:ext cx="6915810" cy="401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5658" y="3505767"/>
            <a:ext cx="4896317" cy="401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61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11567" y="4330275"/>
            <a:ext cx="5210672" cy="2401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1558290"/>
            <a:ext cx="6172200" cy="1495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430" y="3430270"/>
            <a:ext cx="3476625" cy="704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0080" y="4511675"/>
            <a:ext cx="5610225" cy="847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09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235933" y="3605894"/>
            <a:ext cx="876383" cy="390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83783" y="4501872"/>
            <a:ext cx="1971863" cy="305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21137" y="6055535"/>
            <a:ext cx="695391" cy="305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269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78160" y="2749199"/>
            <a:ext cx="447717" cy="295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10480" y="3493135"/>
            <a:ext cx="693420" cy="1009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64335" y="5944524"/>
            <a:ext cx="685865" cy="305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46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46033" y="3577221"/>
            <a:ext cx="1695611" cy="390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55558" y="5111774"/>
            <a:ext cx="1686085" cy="390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86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79219" y="1366780"/>
            <a:ext cx="1686085" cy="391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79219" y="3135257"/>
            <a:ext cx="1686085" cy="391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42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3656238"/>
            <a:ext cx="7373054" cy="2375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619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22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99270"/>
            <a:ext cx="4639117" cy="400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3805" y="2081017"/>
            <a:ext cx="3553164" cy="1105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3615910"/>
            <a:ext cx="4410496" cy="390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2022-11-09T06:57:00Z</dcterms:created>
  <dcterms:modified xsi:type="dcterms:W3CDTF">2022-12-04T08:19:16Z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