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2433670"/>
            <a:ext cx="276251" cy="30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21711" y="3151240"/>
            <a:ext cx="1914707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4485" y="3895725"/>
            <a:ext cx="182880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4092" y="4630698"/>
            <a:ext cx="1819448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813" y="4904361"/>
            <a:ext cx="6868180" cy="113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540" y="4653915"/>
            <a:ext cx="56102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561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26584" y="3942570"/>
            <a:ext cx="1886130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834" y="4628651"/>
            <a:ext cx="3372171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5362377"/>
            <a:ext cx="1562249" cy="39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7786" y="6086573"/>
            <a:ext cx="733495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7444" y="2139079"/>
            <a:ext cx="2524366" cy="400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8822" y="2873756"/>
            <a:ext cx="1714663" cy="38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663" y="3455773"/>
            <a:ext cx="133362" cy="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3455773"/>
            <a:ext cx="142888" cy="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945" y="3627515"/>
            <a:ext cx="1076427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2626" y="3627515"/>
            <a:ext cx="638235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0079" y="5087328"/>
            <a:ext cx="1924233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1580" y="2054225"/>
            <a:ext cx="809625" cy="93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2330" y="2054225"/>
            <a:ext cx="819150" cy="93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8910" y="3955415"/>
            <a:ext cx="109537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1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0835" y="3489325"/>
            <a:ext cx="41084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4510953"/>
            <a:ext cx="342932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6159716"/>
            <a:ext cx="400088" cy="37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4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4699" y="1471944"/>
            <a:ext cx="342932" cy="28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4699" y="2925006"/>
            <a:ext cx="342932" cy="27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450" y="2786380"/>
            <a:ext cx="39687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2025146"/>
            <a:ext cx="295303" cy="30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