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6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650" y="1461770"/>
            <a:ext cx="2181225" cy="3501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907540" y="1412240"/>
            <a:ext cx="4609465" cy="155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283710" y="2682240"/>
            <a:ext cx="2207895" cy="236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195830" y="4149725"/>
            <a:ext cx="2207895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20" y="3459480"/>
            <a:ext cx="38957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220" y="4669155"/>
            <a:ext cx="51149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836286" y="5165306"/>
            <a:ext cx="1266945" cy="29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3045289"/>
            <a:ext cx="676339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910" y="5449570"/>
            <a:ext cx="90043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5415" y="3300234"/>
            <a:ext cx="1238368" cy="285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7465" y="4231005"/>
            <a:ext cx="1477645" cy="9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101" y="5882567"/>
            <a:ext cx="1247894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4485946"/>
            <a:ext cx="5629812" cy="162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19043"/>
            <a:ext cx="638235" cy="257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865" y="1328155"/>
            <a:ext cx="3095920" cy="3770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7060" y="1122680"/>
            <a:ext cx="3496310" cy="2592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827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1915" y="3639009"/>
            <a:ext cx="6059849" cy="308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