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1937630"/>
            <a:ext cx="3753208" cy="251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0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406117"/>
            <a:ext cx="5020154" cy="251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2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6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18895"/>
            <a:ext cx="4685665" cy="251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619250" y="3284855"/>
            <a:ext cx="4685665" cy="251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4510405"/>
            <a:ext cx="432435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95" y="3501390"/>
            <a:ext cx="71818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636385" y="3609340"/>
            <a:ext cx="89535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4610" y="5038090"/>
            <a:ext cx="72136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2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479" y="2463604"/>
            <a:ext cx="476295" cy="324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3508" y="2463604"/>
            <a:ext cx="276251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0840" y="2463604"/>
            <a:ext cx="171466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0498" y="2463604"/>
            <a:ext cx="171466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4798" y="2835745"/>
            <a:ext cx="390562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63938" y="2873914"/>
            <a:ext cx="123836" cy="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5018" y="2759409"/>
            <a:ext cx="304829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16352" y="2835745"/>
            <a:ext cx="1257420" cy="5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32890" y="2391410"/>
            <a:ext cx="2340610" cy="88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21711" y="2644903"/>
            <a:ext cx="2514840" cy="400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01953" y="2921624"/>
            <a:ext cx="257199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73508" y="2921624"/>
            <a:ext cx="266725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97477" y="2921624"/>
            <a:ext cx="466769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21446" y="2931166"/>
            <a:ext cx="247673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4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540415"/>
            <a:ext cx="619184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1181" y="3588097"/>
            <a:ext cx="1743241" cy="131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2317" y="3540415"/>
            <a:ext cx="619184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2582" y="3359221"/>
            <a:ext cx="1457464" cy="153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92560"/>
            <a:ext cx="657287" cy="391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2730727"/>
            <a:ext cx="2571995" cy="314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5977" y="2692560"/>
            <a:ext cx="619184" cy="391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2923" y="2501725"/>
            <a:ext cx="1762293" cy="76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420" y="3961617"/>
            <a:ext cx="1314575" cy="32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2923" y="3742156"/>
            <a:ext cx="1133583" cy="76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4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2910414"/>
            <a:ext cx="609658" cy="39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2868" y="2948548"/>
            <a:ext cx="1000220" cy="106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1192" y="2948548"/>
            <a:ext cx="895435" cy="106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2750242"/>
            <a:ext cx="609658" cy="391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7003" y="2788419"/>
            <a:ext cx="2581521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6231" y="3551958"/>
            <a:ext cx="904961" cy="30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5492" y="2691593"/>
            <a:ext cx="3800837" cy="252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