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4" r:id="rId6"/>
    <p:sldId id="265" r:id="rId7"/>
    <p:sldId id="267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57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15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08669"/>
            <a:ext cx="6915810" cy="2572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740" y="1701165"/>
            <a:ext cx="6334125" cy="1533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795" y="3961765"/>
            <a:ext cx="4295775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931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397653" y="4205466"/>
            <a:ext cx="1085953" cy="304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10505" y="5501005"/>
            <a:ext cx="765810" cy="659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64735"/>
            <a:ext cx="8640000" cy="2401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83916" y="1941712"/>
            <a:ext cx="438191" cy="304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16749" y="2685113"/>
            <a:ext cx="276251" cy="295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160895"/>
            <a:ext cx="8640000" cy="36152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4464555" y="4792060"/>
            <a:ext cx="438191" cy="295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349583" y="6251525"/>
            <a:ext cx="476295" cy="305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195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3587331"/>
            <a:ext cx="6753869" cy="2593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770" y="753745"/>
            <a:ext cx="7404100" cy="3477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9840" y="4364355"/>
            <a:ext cx="7404100" cy="21990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972185" y="4077335"/>
            <a:ext cx="7365365" cy="2699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764405"/>
            <a:ext cx="8640000" cy="5724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656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85151"/>
            <a:ext cx="5458346" cy="2574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73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4217348"/>
            <a:ext cx="7525468" cy="2279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2022-11-09T06:57:00Z</dcterms:created>
  <dcterms:modified xsi:type="dcterms:W3CDTF">2022-12-04T07:05:06Z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