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3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0" autoAdjust="0"/>
    <p:restoredTop sz="94660"/>
  </p:normalViewPr>
  <p:slideViewPr>
    <p:cSldViewPr showGuides="1">
      <p:cViewPr varScale="1">
        <p:scale>
          <a:sx n="64" d="100"/>
          <a:sy n="64" d="100"/>
        </p:scale>
        <p:origin x="1092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4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97962" y="5008650"/>
            <a:ext cx="1143109" cy="305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2262" y="5742888"/>
            <a:ext cx="1152635" cy="305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74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12097" y="1433947"/>
            <a:ext cx="1152635" cy="30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44974" y="2160976"/>
            <a:ext cx="1143109" cy="30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7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4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453367"/>
            <a:ext cx="7820771" cy="1124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1701165"/>
            <a:ext cx="633412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965" y="3429635"/>
            <a:ext cx="2524125" cy="76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495" y="4507865"/>
            <a:ext cx="609600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7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64158" y="4319377"/>
            <a:ext cx="866857" cy="390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54588" y="5053001"/>
            <a:ext cx="1295523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2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9539" y="3567480"/>
            <a:ext cx="885909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7444" y="3567480"/>
            <a:ext cx="447717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1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7950" y="2833370"/>
            <a:ext cx="701040" cy="49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1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46253" y="2034049"/>
            <a:ext cx="295303" cy="314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9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9737" y="2082885"/>
            <a:ext cx="304829" cy="305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2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5131369"/>
            <a:ext cx="1276471" cy="40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2097" y="5131369"/>
            <a:ext cx="1295523" cy="40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7973" y="5131369"/>
            <a:ext cx="847805" cy="390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452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44270" y="4861560"/>
            <a:ext cx="5878195" cy="97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051685" y="4623435"/>
            <a:ext cx="5878195" cy="97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847975" y="5013325"/>
            <a:ext cx="3641725" cy="102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043305" y="4971415"/>
            <a:ext cx="3641725" cy="102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827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2022-12-04T07:10:51Z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