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3200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56176" y="4681148"/>
            <a:ext cx="5026857" cy="2094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134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987444"/>
            <a:ext cx="7268269" cy="12869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3933190"/>
            <a:ext cx="4391025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005" y="2132965"/>
            <a:ext cx="5810250" cy="14478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73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7"/>
          <p:cNvSpPr/>
          <p:nvPr/>
        </p:nvSpPr>
        <p:spPr bwMode="white">
          <a:xfrm>
            <a:off x="7164070" y="4298950"/>
            <a:ext cx="980440" cy="883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778910" y="5659424"/>
            <a:ext cx="819228" cy="324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06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607560" y="1351280"/>
            <a:ext cx="293370" cy="4171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30707" y="1642115"/>
            <a:ext cx="457243" cy="30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464935" y="1468120"/>
            <a:ext cx="614680" cy="535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111656" y="4233563"/>
            <a:ext cx="657287" cy="30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63938" y="5005281"/>
            <a:ext cx="685865" cy="3048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animBg="1"/>
      <p:bldP spid="6" grpId="0" bldLvl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37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319" y="2825864"/>
            <a:ext cx="885909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754" y="3608163"/>
            <a:ext cx="1085953" cy="3052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1865" y="3778245"/>
            <a:ext cx="7134906" cy="1182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55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0531" y="3685291"/>
            <a:ext cx="6287100" cy="1173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96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710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16176" y="1404335"/>
            <a:ext cx="4801058" cy="39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7896" y="2281950"/>
            <a:ext cx="6496670" cy="39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5658" y="3197722"/>
            <a:ext cx="1371730" cy="3624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4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