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74" r:id="rId8"/>
    <p:sldId id="266" r:id="rId9"/>
    <p:sldId id="268" r:id="rId10"/>
    <p:sldId id="269" r:id="rId11"/>
    <p:sldId id="270" r:id="rId12"/>
    <p:sldId id="271" r:id="rId13"/>
    <p:sldId id="272" r:id="rId14"/>
    <p:sldId id="273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356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338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160388" y="5374793"/>
            <a:ext cx="1047850" cy="295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450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92692" y="2318728"/>
            <a:ext cx="447717" cy="352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74213" y="2328257"/>
            <a:ext cx="266725" cy="3049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74125" y="3986248"/>
            <a:ext cx="2924454" cy="390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98138" y="4881944"/>
            <a:ext cx="257199" cy="295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463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830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83078" y="4742721"/>
            <a:ext cx="504873" cy="267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40454" y="4742721"/>
            <a:ext cx="876383" cy="267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78822" y="4742721"/>
            <a:ext cx="933539" cy="267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26716" y="4742721"/>
            <a:ext cx="933539" cy="267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69825" y="4742721"/>
            <a:ext cx="924013" cy="267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495" y="3932555"/>
            <a:ext cx="6124575" cy="6667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340" y="2132330"/>
            <a:ext cx="4438650" cy="1562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366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627157" y="3605335"/>
            <a:ext cx="447717" cy="390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40233" y="4462996"/>
            <a:ext cx="257199" cy="304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31413" y="5244421"/>
            <a:ext cx="447717" cy="381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40233" y="6092552"/>
            <a:ext cx="257199" cy="304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599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97874" y="2195022"/>
            <a:ext cx="257199" cy="304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50685" y="2195022"/>
            <a:ext cx="600132" cy="304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17146" y="4644258"/>
            <a:ext cx="647761" cy="304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389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20961" y="3303327"/>
            <a:ext cx="1009746" cy="305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680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92515" y="3585684"/>
            <a:ext cx="1019272" cy="304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74125" y="3595211"/>
            <a:ext cx="257199" cy="295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60343" y="3585684"/>
            <a:ext cx="1009746" cy="304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44974" y="4405033"/>
            <a:ext cx="257199" cy="304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21711" y="4405033"/>
            <a:ext cx="666813" cy="304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012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372225" y="3829685"/>
            <a:ext cx="516255" cy="777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" name="Rectangle 3"/>
          <p:cNvSpPr/>
          <p:nvPr/>
        </p:nvSpPr>
        <p:spPr bwMode="white">
          <a:xfrm>
            <a:off x="3059430" y="3860800"/>
            <a:ext cx="516255" cy="777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7308215" y="3860800"/>
            <a:ext cx="516255" cy="777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7070725" y="3644900"/>
            <a:ext cx="891540" cy="523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4758055" y="4364990"/>
            <a:ext cx="474345" cy="1115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4067810" y="3789045"/>
            <a:ext cx="549275" cy="777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3851910" y="3717290"/>
            <a:ext cx="891540" cy="523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3446145" y="4653280"/>
            <a:ext cx="857885" cy="777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3662045" y="4364990"/>
            <a:ext cx="346710" cy="523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988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795" y="3663180"/>
            <a:ext cx="8640000" cy="21631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4957936" y="3748943"/>
            <a:ext cx="590606" cy="295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4976987" y="5454675"/>
            <a:ext cx="523925" cy="285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333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92736" y="2911917"/>
            <a:ext cx="257199" cy="305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6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8</cp:revision>
  <dcterms:created xsi:type="dcterms:W3CDTF">2022-11-09T06:57:00Z</dcterms:created>
  <dcterms:modified xsi:type="dcterms:W3CDTF">2022-12-04T04:06:12Z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