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7" r:id="rId15"/>
    <p:sldId id="279" r:id="rId16"/>
    <p:sldId id="280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4664"/>
            <a:ext cx="11520000" cy="4629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9739" y="2681427"/>
            <a:ext cx="49507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2830" y="2681427"/>
            <a:ext cx="49507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6599" y="2681427"/>
            <a:ext cx="49507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0169" y="2681427"/>
            <a:ext cx="49507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9475" y="3176789"/>
            <a:ext cx="50459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2566" y="3176789"/>
            <a:ext cx="495074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2830" y="3681678"/>
            <a:ext cx="49507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06880" y="3681678"/>
            <a:ext cx="504595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01756" y="4177041"/>
            <a:ext cx="495074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25326" y="4177041"/>
            <a:ext cx="50459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97161" y="4681930"/>
            <a:ext cx="49507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30252" y="4681930"/>
            <a:ext cx="485553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24863" y="4643825"/>
            <a:ext cx="4236694" cy="28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941168"/>
            <a:ext cx="11520000" cy="159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7147996" y="5141137"/>
            <a:ext cx="2065983" cy="28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825946" y="5664868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3158839" y="5664868"/>
            <a:ext cx="285619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6919500" y="5664868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8223830" y="5664868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9537682" y="5664868"/>
            <a:ext cx="34274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1835467" y="6160031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9"/>
          <p:cNvSpPr/>
          <p:nvPr/>
        </p:nvSpPr>
        <p:spPr bwMode="white">
          <a:xfrm>
            <a:off x="3158839" y="6150509"/>
            <a:ext cx="323702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0"/>
          <p:cNvSpPr/>
          <p:nvPr/>
        </p:nvSpPr>
        <p:spPr bwMode="white">
          <a:xfrm>
            <a:off x="6909979" y="6160031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8242872" y="6160031"/>
            <a:ext cx="285619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2"/>
          <p:cNvSpPr/>
          <p:nvPr/>
        </p:nvSpPr>
        <p:spPr bwMode="white">
          <a:xfrm>
            <a:off x="9699533" y="6150509"/>
            <a:ext cx="323702" cy="219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3034290"/>
            <a:ext cx="6216991" cy="3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8247" y="3711142"/>
            <a:ext cx="3160859" cy="7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8247" y="4721653"/>
            <a:ext cx="2142148" cy="106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51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0070" y="2351052"/>
            <a:ext cx="6788231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284984"/>
            <a:ext cx="11520000" cy="341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10721" y="4392128"/>
            <a:ext cx="6474049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91680" y="4888433"/>
            <a:ext cx="1932694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201201" y="5375195"/>
            <a:ext cx="3379834" cy="28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319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3785" y="2342738"/>
            <a:ext cx="5407735" cy="27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47" y="3826334"/>
            <a:ext cx="11520000" cy="302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25511" y="4971682"/>
            <a:ext cx="8102082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291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4743" y="1923419"/>
            <a:ext cx="3094214" cy="27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6016" y="1923419"/>
            <a:ext cx="1628033" cy="27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264" y="2409577"/>
            <a:ext cx="5417256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879463"/>
            <a:ext cx="11520000" cy="3986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33785" y="4510244"/>
            <a:ext cx="7435636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481256" y="5006154"/>
            <a:ext cx="6997685" cy="27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471735" y="5502064"/>
            <a:ext cx="752132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185195"/>
            <a:ext cx="1989818" cy="28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9619" y="2213778"/>
            <a:ext cx="3351272" cy="20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305" y="2680627"/>
            <a:ext cx="2075504" cy="28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3388" y="2680627"/>
            <a:ext cx="2227834" cy="28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1785" y="3176060"/>
            <a:ext cx="5502942" cy="2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2710759"/>
            <a:ext cx="4598479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1719" y="3206662"/>
            <a:ext cx="1923173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1719" y="3693029"/>
            <a:ext cx="3379834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9683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01" t="16049" r="34211" b="51230"/>
          <a:stretch/>
        </p:blipFill>
        <p:spPr>
          <a:xfrm>
            <a:off x="3719736" y="2636912"/>
            <a:ext cx="4572000" cy="1385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61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2607" y="1767610"/>
            <a:ext cx="34274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9748" y="1767610"/>
            <a:ext cx="218975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2161" y="1767610"/>
            <a:ext cx="19993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5748" y="1767610"/>
            <a:ext cx="209454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7202" y="1767610"/>
            <a:ext cx="209454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7698" y="1767610"/>
            <a:ext cx="34274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6310" y="2768434"/>
            <a:ext cx="4360462" cy="24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3913" y="2768434"/>
            <a:ext cx="809256" cy="24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26012" y="3273612"/>
            <a:ext cx="142809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8244" y="3769258"/>
            <a:ext cx="190413" cy="219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71566" y="3778789"/>
            <a:ext cx="142809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56326" y="3769258"/>
            <a:ext cx="218975" cy="219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20558" y="4274436"/>
            <a:ext cx="342743" cy="219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28954" y="4274436"/>
            <a:ext cx="352264" cy="219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5553" y="1194274"/>
            <a:ext cx="33322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0363" y="1194274"/>
            <a:ext cx="352264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4214" y="1194274"/>
            <a:ext cx="34274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008" y="1698989"/>
            <a:ext cx="47603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17289" y="1698989"/>
            <a:ext cx="48555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5272" y="2289409"/>
            <a:ext cx="19993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0297" y="2289409"/>
            <a:ext cx="19993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1157" y="2879830"/>
            <a:ext cx="495074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19140" y="3384544"/>
            <a:ext cx="19993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41388" y="3384544"/>
            <a:ext cx="209454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12958" y="4384450"/>
            <a:ext cx="485553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8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78347" y="1767598"/>
            <a:ext cx="199933" cy="1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225996"/>
            <a:ext cx="295140" cy="26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78347" y="2770345"/>
            <a:ext cx="199933" cy="1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238293"/>
            <a:ext cx="295140" cy="26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3734892"/>
            <a:ext cx="295140" cy="26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3388" y="1766229"/>
            <a:ext cx="238016" cy="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2757449"/>
            <a:ext cx="257057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573016"/>
            <a:ext cx="11520000" cy="102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906489" y="3783955"/>
            <a:ext cx="247537" cy="21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8826" y="1261008"/>
            <a:ext cx="228495" cy="2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5735" y="2347061"/>
            <a:ext cx="238016" cy="20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0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7917" y="3213532"/>
            <a:ext cx="1532826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3570" y="3404026"/>
            <a:ext cx="1751801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3356402"/>
            <a:ext cx="1647074" cy="25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3356402"/>
            <a:ext cx="1523305" cy="25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7438" y="3594520"/>
            <a:ext cx="1523305" cy="25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2000" y="3794538"/>
            <a:ext cx="894942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6578" y="3746915"/>
            <a:ext cx="1285289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64760" y="3746915"/>
            <a:ext cx="1132958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8264" y="3985032"/>
            <a:ext cx="752132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530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491" y="3638365"/>
            <a:ext cx="285619" cy="20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1813" y="3628835"/>
            <a:ext cx="323702" cy="21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788" y="5763429"/>
            <a:ext cx="1370975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2022-12-08T14:39:07Z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