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1" r:id="rId11"/>
    <p:sldId id="273" r:id="rId12"/>
    <p:sldId id="274" r:id="rId13"/>
    <p:sldId id="275" r:id="rId14"/>
    <p:sldId id="277" r:id="rId15"/>
    <p:sldId id="278" r:id="rId16"/>
    <p:sldId id="279" r:id="rId17"/>
    <p:sldId id="28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08720"/>
            <a:ext cx="11520000" cy="2130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132" y="2169594"/>
            <a:ext cx="495074" cy="22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6644" y="2169594"/>
            <a:ext cx="628363" cy="22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0446" y="2169594"/>
            <a:ext cx="209454" cy="219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1157" y="2169594"/>
            <a:ext cx="647404" cy="22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132" y="2694958"/>
            <a:ext cx="495074" cy="22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4314" y="2694958"/>
            <a:ext cx="637884" cy="22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0446" y="2694958"/>
            <a:ext cx="504595" cy="22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30479" y="2694958"/>
            <a:ext cx="761652" cy="229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448" y="3113704"/>
            <a:ext cx="11520000" cy="299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488836" y="4342088"/>
            <a:ext cx="1161520" cy="148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973398" y="4342088"/>
            <a:ext cx="2618181" cy="148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315150" y="4323044"/>
            <a:ext cx="2161190" cy="178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60648"/>
            <a:ext cx="11520000" cy="364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917" y="1614825"/>
            <a:ext cx="2332561" cy="161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7041" y="1633898"/>
            <a:ext cx="1447140" cy="133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8793" y="1614825"/>
            <a:ext cx="2589619" cy="1614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2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23603" y="2309859"/>
            <a:ext cx="1066314" cy="6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2309859"/>
            <a:ext cx="742611" cy="6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12297" y="2309859"/>
            <a:ext cx="1066314" cy="6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3603" y="4779111"/>
            <a:ext cx="1066314" cy="100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1652" y="4779111"/>
            <a:ext cx="742611" cy="100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2297" y="5093726"/>
            <a:ext cx="1066314" cy="68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2556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012" y="2831065"/>
            <a:ext cx="285619" cy="2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1268" y="2831065"/>
            <a:ext cx="295140" cy="267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648" y="3617760"/>
            <a:ext cx="11520000" cy="1695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248565" y="4322587"/>
            <a:ext cx="209454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248565" y="4846446"/>
            <a:ext cx="199933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52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4657" y="5086598"/>
            <a:ext cx="352264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0706" y="5086598"/>
            <a:ext cx="352264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2921" y="5191497"/>
            <a:ext cx="209454" cy="143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80888" y="5086598"/>
            <a:ext cx="352264" cy="286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620688"/>
            <a:ext cx="109028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9694" y="2955335"/>
            <a:ext cx="234276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9375" y="4893364"/>
            <a:ext cx="225265" cy="18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4116" y="4884349"/>
            <a:ext cx="234276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08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9243" y="2720143"/>
            <a:ext cx="209454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58946" y="2720143"/>
            <a:ext cx="199933" cy="209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312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20" t="15052" r="33008" b="50627"/>
          <a:stretch/>
        </p:blipFill>
        <p:spPr>
          <a:xfrm>
            <a:off x="3647728" y="2708920"/>
            <a:ext cx="4765963" cy="145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20688"/>
            <a:ext cx="113066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3146" y="2444064"/>
            <a:ext cx="345741" cy="280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3339" y="4304843"/>
            <a:ext cx="345741" cy="271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72689" y="6025363"/>
            <a:ext cx="345741" cy="280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4368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2528" y="3227649"/>
            <a:ext cx="609322" cy="24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8314" y="3218110"/>
            <a:ext cx="618842" cy="2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3140" y="3208571"/>
            <a:ext cx="618842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4446" y="5059156"/>
            <a:ext cx="618842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7355" y="5059156"/>
            <a:ext cx="618842" cy="26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11702" y="5068695"/>
            <a:ext cx="618842" cy="24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1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1636" y="3060492"/>
            <a:ext cx="628363" cy="28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573016"/>
            <a:ext cx="11520000" cy="1460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07547" y="3811684"/>
            <a:ext cx="333223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601167" y="3811684"/>
            <a:ext cx="342743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887448" y="4489501"/>
            <a:ext cx="342743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2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5322" y="2425017"/>
            <a:ext cx="209454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0809" y="3140452"/>
            <a:ext cx="199933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0330" y="3874966"/>
            <a:ext cx="209454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64628" y="4771644"/>
            <a:ext cx="218975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80728"/>
            <a:ext cx="11520000" cy="4512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0433" y="1667599"/>
            <a:ext cx="247537" cy="2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4764" y="4157507"/>
            <a:ext cx="247537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7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70611" y="1223108"/>
            <a:ext cx="238016" cy="209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988" y="836712"/>
            <a:ext cx="11520000" cy="285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6897" y="1962149"/>
            <a:ext cx="247537" cy="20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479" y="3617760"/>
            <a:ext cx="11520000" cy="2586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386388" y="4648568"/>
            <a:ext cx="257057" cy="200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2022-12-08T14:37:15Z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