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70" r:id="rId8"/>
    <p:sldId id="271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4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17234" y="1261429"/>
            <a:ext cx="257199" cy="296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35801" y="1977597"/>
            <a:ext cx="466769" cy="296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87907" y="2684217"/>
            <a:ext cx="257199" cy="305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40630" y="4068809"/>
            <a:ext cx="828754" cy="39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5"/>
          <p:cNvSpPr/>
          <p:nvPr/>
        </p:nvSpPr>
        <p:spPr bwMode="white">
          <a:xfrm>
            <a:off x="899592" y="4077072"/>
            <a:ext cx="7848872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4039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177688"/>
            <a:ext cx="4248743" cy="13813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319" y="3833872"/>
            <a:ext cx="5973009" cy="8192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753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43285" y="3654167"/>
            <a:ext cx="866857" cy="381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7585" y="5807051"/>
            <a:ext cx="266725" cy="304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3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93177" y="2006172"/>
            <a:ext cx="381036" cy="28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3563" y="4125865"/>
            <a:ext cx="638235" cy="29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1325" y="3445239"/>
            <a:ext cx="257199" cy="2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885"/>
          <a:stretch/>
        </p:blipFill>
        <p:spPr>
          <a:xfrm>
            <a:off x="467544" y="260648"/>
            <a:ext cx="7056784" cy="6408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837"/>
          <a:stretch/>
        </p:blipFill>
        <p:spPr>
          <a:xfrm>
            <a:off x="467544" y="548680"/>
            <a:ext cx="9011570" cy="3744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92080" y="692696"/>
            <a:ext cx="288032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63688" y="1412776"/>
            <a:ext cx="504056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2240" y="2132856"/>
            <a:ext cx="914072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55776" y="2924944"/>
            <a:ext cx="894200" cy="397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47864" y="3645024"/>
            <a:ext cx="1008112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1273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299"/>
          <a:stretch/>
        </p:blipFill>
        <p:spPr>
          <a:xfrm>
            <a:off x="323528" y="476671"/>
            <a:ext cx="7488832" cy="6193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2152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701"/>
          <a:stretch/>
        </p:blipFill>
        <p:spPr>
          <a:xfrm>
            <a:off x="395536" y="764703"/>
            <a:ext cx="8064896" cy="4692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19"/>
          <p:cNvSpPr/>
          <p:nvPr/>
        </p:nvSpPr>
        <p:spPr bwMode="white">
          <a:xfrm>
            <a:off x="1043608" y="2492896"/>
            <a:ext cx="5472608" cy="23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2022-12-09T02:04:22Z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