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6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9846" y="1260564"/>
            <a:ext cx="243411" cy="28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2578" y="1224451"/>
            <a:ext cx="631066" cy="31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2600" y="1901567"/>
            <a:ext cx="973646" cy="31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1709" y="1901567"/>
            <a:ext cx="1018722" cy="31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0630" y="2605768"/>
            <a:ext cx="243411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9646" y="3039122"/>
            <a:ext cx="243411" cy="28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823" y="5693416"/>
            <a:ext cx="3570035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6118" y="5693416"/>
            <a:ext cx="3137304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97829" y="6370532"/>
            <a:ext cx="4147011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54" y="903975"/>
            <a:ext cx="7037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216" y="5134702"/>
            <a:ext cx="6354905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9889" y="5709150"/>
            <a:ext cx="5780714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370" y="6291360"/>
            <a:ext cx="2032949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00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29634"/>
            <a:ext cx="4248743" cy="1381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85818"/>
            <a:ext cx="7039957" cy="771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67330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9739" y="4242512"/>
            <a:ext cx="356324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8731" y="4814796"/>
            <a:ext cx="363747" cy="237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200" y="5892473"/>
            <a:ext cx="348900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486" y="5922202"/>
            <a:ext cx="348900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88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4629" y="2740110"/>
            <a:ext cx="266725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9171" y="2749638"/>
            <a:ext cx="257199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0759" y="4140720"/>
            <a:ext cx="447717" cy="381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2865" y="4836261"/>
            <a:ext cx="771598" cy="34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85" b="86561"/>
          <a:stretch/>
        </p:blipFill>
        <p:spPr>
          <a:xfrm>
            <a:off x="5796136" y="5430937"/>
            <a:ext cx="2385927" cy="55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454" y="2596054"/>
            <a:ext cx="4048511" cy="10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40" y="886692"/>
            <a:ext cx="2040533" cy="637308"/>
          </a:xfrm>
          <a:prstGeom prst="rect">
            <a:avLst/>
          </a:prstGeom>
        </p:spPr>
      </p:pic>
      <p:sp useBgFill="1">
        <p:nvSpPr>
          <p:cNvPr id="5" name="Rectangle 2"/>
          <p:cNvSpPr/>
          <p:nvPr/>
        </p:nvSpPr>
        <p:spPr bwMode="white">
          <a:xfrm>
            <a:off x="3029618" y="2706890"/>
            <a:ext cx="558709" cy="10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1651818"/>
            <a:ext cx="1285997" cy="1257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490484"/>
            <a:ext cx="1314575" cy="199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4667747"/>
            <a:ext cx="447717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4667747"/>
            <a:ext cx="457243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7411" y="4667747"/>
            <a:ext cx="457243" cy="39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