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1603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60848"/>
            <a:ext cx="4248743" cy="1381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789040"/>
            <a:ext cx="5010849" cy="628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4467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2826" y="3636283"/>
            <a:ext cx="1238611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4539" y="3636283"/>
            <a:ext cx="1871886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9303" y="4344633"/>
            <a:ext cx="1257237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0562" y="4344633"/>
            <a:ext cx="1033728" cy="34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4173" y="5062303"/>
            <a:ext cx="242134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9684" y="5779972"/>
            <a:ext cx="167631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5817" y="1988840"/>
            <a:ext cx="348474" cy="37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2747" y="2061893"/>
            <a:ext cx="438191" cy="3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2923" y="3520434"/>
            <a:ext cx="466769" cy="34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35669" y="4969442"/>
            <a:ext cx="447717" cy="3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2448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834" y="1612536"/>
            <a:ext cx="381788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3736" y="2358697"/>
            <a:ext cx="254525" cy="218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1924" y="2995664"/>
            <a:ext cx="372698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3736" y="3750924"/>
            <a:ext cx="254525" cy="209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32834" y="5780119"/>
            <a:ext cx="381788" cy="36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76772"/>
            <a:ext cx="2876824" cy="4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501236"/>
            <a:ext cx="3286438" cy="4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9814" y="2776772"/>
            <a:ext cx="3057816" cy="4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9814" y="3501236"/>
            <a:ext cx="3048291" cy="4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284984"/>
            <a:ext cx="8640000" cy="28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13416" y="4925683"/>
            <a:ext cx="2886350" cy="39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13416" y="5650643"/>
            <a:ext cx="3095920" cy="39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595334" y="4925683"/>
            <a:ext cx="2791091" cy="39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595334" y="5650643"/>
            <a:ext cx="3057816" cy="39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6768752" cy="6567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4005064"/>
            <a:ext cx="2664296" cy="43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5059" y="4212540"/>
            <a:ext cx="522394" cy="231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1973" y="4212540"/>
            <a:ext cx="537320" cy="231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600" y="5182368"/>
            <a:ext cx="2520280" cy="334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8514" y="5182368"/>
            <a:ext cx="529858" cy="239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5427" y="5182368"/>
            <a:ext cx="529858" cy="239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1600" y="6165304"/>
            <a:ext cx="252028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78514" y="6165304"/>
            <a:ext cx="529858" cy="231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91973" y="6165304"/>
            <a:ext cx="522394" cy="231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74AADB27-89A7-8113-2C03-0A23E2068347}"/>
              </a:ext>
            </a:extLst>
          </p:cNvPr>
          <p:cNvSpPr/>
          <p:nvPr/>
        </p:nvSpPr>
        <p:spPr bwMode="white">
          <a:xfrm>
            <a:off x="3018126" y="1947917"/>
            <a:ext cx="2850018" cy="544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77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14" y="5613501"/>
            <a:ext cx="4608247" cy="105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1246" y="5658927"/>
            <a:ext cx="1768913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84335"/>
            <a:ext cx="7820771" cy="252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