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71" r:id="rId7"/>
    <p:sldId id="264" r:id="rId8"/>
    <p:sldId id="266" r:id="rId9"/>
    <p:sldId id="268" r:id="rId10"/>
    <p:sldId id="269" r:id="rId11"/>
    <p:sldId id="270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798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776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27651" y="1080000"/>
            <a:ext cx="823038" cy="620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02063" y="3174545"/>
            <a:ext cx="411519" cy="34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93821" y="3174545"/>
            <a:ext cx="402945" cy="35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785578" y="4462175"/>
            <a:ext cx="771598" cy="334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82897" y="3809776"/>
            <a:ext cx="788745" cy="351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0385" y="5732637"/>
            <a:ext cx="5444057" cy="98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74257724-A9D1-6BC7-4015-040CA2431C97}"/>
              </a:ext>
            </a:extLst>
          </p:cNvPr>
          <p:cNvSpPr/>
          <p:nvPr/>
        </p:nvSpPr>
        <p:spPr bwMode="white">
          <a:xfrm>
            <a:off x="1134667" y="1844824"/>
            <a:ext cx="916021" cy="487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86490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2165919"/>
            <a:ext cx="5391902" cy="14384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3822103"/>
            <a:ext cx="5706271" cy="5430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260648"/>
            <a:ext cx="7848872" cy="66860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96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7642" y="1910239"/>
            <a:ext cx="847805" cy="3817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683872" y="1910239"/>
            <a:ext cx="847805" cy="3912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092" y="2664134"/>
            <a:ext cx="476295" cy="2958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9925" y="4773133"/>
            <a:ext cx="7268269" cy="11165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6258"/>
          <a:stretch/>
        </p:blipFill>
        <p:spPr>
          <a:xfrm>
            <a:off x="467544" y="1196752"/>
            <a:ext cx="7920880" cy="51749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2645"/>
          <a:stretch/>
        </p:blipFill>
        <p:spPr>
          <a:xfrm>
            <a:off x="683568" y="1268760"/>
            <a:ext cx="8208912" cy="4725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47664" y="3019570"/>
            <a:ext cx="5184576" cy="2065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60777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435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1281" y="1337254"/>
            <a:ext cx="866857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78160" y="2051851"/>
            <a:ext cx="847805" cy="295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2420888"/>
            <a:ext cx="8640000" cy="29490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979908" y="2774006"/>
            <a:ext cx="428665" cy="35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913227" y="4196026"/>
            <a:ext cx="438191" cy="35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351198" y="4911807"/>
            <a:ext cx="438191" cy="35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568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014177"/>
            <a:ext cx="6639558" cy="1811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97345" y="5569773"/>
            <a:ext cx="828754" cy="3908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476672"/>
            <a:ext cx="723019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2022-11-09T06:57:00Z</dcterms:created>
  <dcterms:modified xsi:type="dcterms:W3CDTF">2022-12-09T01:43:21Z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