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1985364"/>
            <a:ext cx="7258743" cy="302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31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612" y="2009950"/>
            <a:ext cx="6177247" cy="1878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612" y="4923163"/>
            <a:ext cx="6253042" cy="188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369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08761"/>
            <a:ext cx="7516274" cy="1428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00" y="3980969"/>
            <a:ext cx="7049484" cy="600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4603C5-BFEE-798D-1193-378A8E67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23528"/>
            <a:ext cx="8640000" cy="5183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2256" y="1623347"/>
            <a:ext cx="504056" cy="76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3888" y="2710045"/>
            <a:ext cx="504056" cy="79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7929" y="1070457"/>
            <a:ext cx="171466" cy="27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2196" y="1423547"/>
            <a:ext cx="390562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1509434"/>
            <a:ext cx="257199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7784" y="2778650"/>
            <a:ext cx="576064" cy="76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3246256"/>
            <a:ext cx="257199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40851" y="4925821"/>
            <a:ext cx="1324101" cy="40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78513" y="5574743"/>
            <a:ext cx="1266945" cy="38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70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9336" y="1989078"/>
            <a:ext cx="171466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4551" y="2360835"/>
            <a:ext cx="390562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0285" y="2456157"/>
            <a:ext cx="257199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712" y="3094816"/>
            <a:ext cx="504056" cy="76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6150" y="3094816"/>
            <a:ext cx="504056" cy="76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28653" y="4248216"/>
            <a:ext cx="171466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05037" y="4248216"/>
            <a:ext cx="171466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62368" y="4238684"/>
            <a:ext cx="257199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42920" y="4619973"/>
            <a:ext cx="381036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09689" y="4486522"/>
            <a:ext cx="314355" cy="24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05125" y="4543715"/>
            <a:ext cx="295303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319303" y="4619973"/>
            <a:ext cx="1276471" cy="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500075" y="4705763"/>
            <a:ext cx="257199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385985" y="4705763"/>
            <a:ext cx="257199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262368" y="4705763"/>
            <a:ext cx="257199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123728" y="5363487"/>
            <a:ext cx="792087" cy="72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585367" y="5821034"/>
            <a:ext cx="266725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40886"/>
            <a:ext cx="5001102" cy="1879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3850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966" y="3588864"/>
            <a:ext cx="4828358" cy="2452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65854"/>
            <a:ext cx="3124498" cy="763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0498" y="1347104"/>
            <a:ext cx="4000882" cy="391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291509"/>
            <a:ext cx="7153958" cy="581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758942"/>
            <a:ext cx="352458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8590" y="3436242"/>
            <a:ext cx="180992" cy="29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617492"/>
            <a:ext cx="1533671" cy="57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2022-12-09T01:30:27Z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