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68" d="100"/>
          <a:sy n="268" d="100"/>
        </p:scale>
        <p:origin x="-7062" y="-3654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3489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715" y="3915960"/>
            <a:ext cx="5707122" cy="1861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5285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916" y="4141134"/>
            <a:ext cx="4297168" cy="19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8164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42664"/>
            <a:ext cx="7516274" cy="1428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870856"/>
            <a:ext cx="6163535" cy="638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38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26138" y="3539220"/>
            <a:ext cx="439107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4403" y="4446233"/>
            <a:ext cx="429765" cy="37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2100" y="5343896"/>
            <a:ext cx="429765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1679" y="6260259"/>
            <a:ext cx="429765" cy="37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513" y="2819150"/>
            <a:ext cx="4098934" cy="2482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6022" y="3068961"/>
            <a:ext cx="1808186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512" y="2902730"/>
            <a:ext cx="2494172" cy="2110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9992" y="2902730"/>
            <a:ext cx="1774486" cy="2110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07504" y="2950433"/>
            <a:ext cx="2166091" cy="213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427984" y="2950433"/>
            <a:ext cx="3888432" cy="199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1880" y="2691872"/>
            <a:ext cx="509481" cy="73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2200" y="2691873"/>
            <a:ext cx="504056" cy="73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21491" y="3865012"/>
            <a:ext cx="474446" cy="66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00192" y="3865012"/>
            <a:ext cx="592944" cy="69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91881" y="5019074"/>
            <a:ext cx="504056" cy="7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72200" y="5028613"/>
            <a:ext cx="535887" cy="69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9633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416" y="4545566"/>
            <a:ext cx="3845598" cy="1764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78669"/>
            <a:ext cx="3610319" cy="191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2022-12-09T01:18:43Z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