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58491"/>
            <a:ext cx="5696493" cy="264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89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05" y="3929865"/>
            <a:ext cx="5640687" cy="278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0564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80182"/>
            <a:ext cx="7516274" cy="14289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92350"/>
            <a:ext cx="3924848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83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51520" y="4293096"/>
            <a:ext cx="1656184" cy="183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627784" y="4341836"/>
            <a:ext cx="1820113" cy="177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292080" y="4341836"/>
            <a:ext cx="1756082" cy="177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84984"/>
            <a:ext cx="3097249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2570" y="3284984"/>
            <a:ext cx="2917701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7504" y="2708920"/>
            <a:ext cx="3932034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23928" y="2708920"/>
            <a:ext cx="3816423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2976" y="2806017"/>
            <a:ext cx="540060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7984" y="2780928"/>
            <a:ext cx="540060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6581" y="2806017"/>
            <a:ext cx="800090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1678" y="3978946"/>
            <a:ext cx="454058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7984" y="3978946"/>
            <a:ext cx="454058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45601" y="3978946"/>
            <a:ext cx="479283" cy="10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86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9018" y="1056012"/>
            <a:ext cx="171466" cy="286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2668" y="1761587"/>
            <a:ext cx="180992" cy="2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4277" y="2438557"/>
            <a:ext cx="447717" cy="381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0606" y="3134597"/>
            <a:ext cx="1276471" cy="39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4828" y="4602954"/>
            <a:ext cx="506932" cy="91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8765" y="4602954"/>
            <a:ext cx="495912" cy="91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8304" y="4602954"/>
            <a:ext cx="720080" cy="91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2654156"/>
            <a:ext cx="285777" cy="23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0807" y="2654156"/>
            <a:ext cx="276251" cy="23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256" y="3808537"/>
            <a:ext cx="285777" cy="22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5" y="3808537"/>
            <a:ext cx="285777" cy="22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049" y="4962918"/>
            <a:ext cx="276251" cy="22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8613" y="5001080"/>
            <a:ext cx="279531" cy="22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3"/>
            <a:ext cx="7560840" cy="635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4725144"/>
            <a:ext cx="6777246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