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8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9" r:id="rId11"/>
    <p:sldId id="270" r:id="rId12"/>
  </p:sldIdLst>
  <p:sldSz cx="9144000" cy="6858000" type="screen4x3"/>
  <p:notesSz cx="6858000" cy="9144000"/>
  <p:custDataLst>
    <p:tags r:id="rId13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5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8779" autoAdjust="0"/>
    <p:restoredTop sz="94660"/>
  </p:normalViewPr>
  <p:slideViewPr>
    <p:cSldViewPr showGuides="1">
      <p:cViewPr varScale="1">
        <p:scale>
          <a:sx n="64" d="100"/>
          <a:sy n="64" d="100"/>
        </p:scale>
        <p:origin x="840" y="78"/>
      </p:cViewPr>
      <p:guideLst>
        <p:guide orient="horz" pos="2165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0" y="15875"/>
            <a:ext cx="9118600" cy="68421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08235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7896" y="4836936"/>
            <a:ext cx="6915810" cy="11061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73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8038" y="3932238"/>
            <a:ext cx="2098675" cy="1973262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142425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2132856"/>
            <a:ext cx="7516274" cy="142894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5896" y="3861048"/>
            <a:ext cx="1857634" cy="62873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620688"/>
            <a:ext cx="7876385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14307" y="4043674"/>
            <a:ext cx="399463" cy="2693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421034" y="5928923"/>
            <a:ext cx="234467" cy="2693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1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321446" y="2654311"/>
            <a:ext cx="257199" cy="3053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140674" y="4734311"/>
            <a:ext cx="276251" cy="2957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76862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692696"/>
            <a:ext cx="8262000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367991" y="847632"/>
            <a:ext cx="409911" cy="3372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980310" y="3572696"/>
            <a:ext cx="245947" cy="2551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018754" y="3572696"/>
            <a:ext cx="236837" cy="2643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980310" y="4183328"/>
            <a:ext cx="227728" cy="2551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954989" y="4183328"/>
            <a:ext cx="391693" cy="2643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980310" y="4784847"/>
            <a:ext cx="236837" cy="2643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6954989" y="4784847"/>
            <a:ext cx="391693" cy="2643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5643273" y="5295227"/>
            <a:ext cx="944952" cy="3372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5743472" y="5924088"/>
            <a:ext cx="728732" cy="3372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6772806" y="5924088"/>
            <a:ext cx="737841" cy="3372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9"/>
          <p:cNvSpPr/>
          <p:nvPr/>
        </p:nvSpPr>
        <p:spPr bwMode="white">
          <a:xfrm>
            <a:off x="6660232" y="5301208"/>
            <a:ext cx="944952" cy="3372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76078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178337" y="1968418"/>
            <a:ext cx="247673" cy="2961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826319" y="3353587"/>
            <a:ext cx="266725" cy="2961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7504" y="332656"/>
            <a:ext cx="8496944" cy="780833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55576" y="4581128"/>
            <a:ext cx="7344816" cy="11060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764704"/>
            <a:ext cx="8640000" cy="510117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13416" y="4521458"/>
            <a:ext cx="6506196" cy="11060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112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0</Words>
  <Application>Microsoft Office PowerPoint</Application>
  <PresentationFormat>全屏显示(4:3)</PresentationFormat>
  <Paragraphs>0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3" baseType="lpstr"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ASUS-</cp:lastModifiedBy>
  <cp:revision>10</cp:revision>
  <dcterms:created xsi:type="dcterms:W3CDTF">2022-11-09T06:57:00Z</dcterms:created>
  <dcterms:modified xsi:type="dcterms:W3CDTF">2022-12-09T01:34:36Z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A6E74B92432D487AA3EE8E7DD6F2372B</vt:lpwstr>
  </property>
</Properties>
</file>