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7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02291" y="2977814"/>
            <a:ext cx="495347" cy="429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65084" y="2991669"/>
            <a:ext cx="495347" cy="429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02290" y="4923312"/>
            <a:ext cx="495347" cy="43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78939" y="4923312"/>
            <a:ext cx="495347" cy="438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5713" y="1223046"/>
            <a:ext cx="447717" cy="38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17411" y="1251655"/>
            <a:ext cx="447717" cy="36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3938" y="1966887"/>
            <a:ext cx="457243" cy="38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7918" y="1995496"/>
            <a:ext cx="466769" cy="295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3706" y="1957350"/>
            <a:ext cx="447717" cy="38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3122" y="2720264"/>
            <a:ext cx="457243" cy="30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178998" y="2691655"/>
            <a:ext cx="447717" cy="362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4754" y="3425960"/>
            <a:ext cx="447717" cy="371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0024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994724"/>
            <a:ext cx="6916115" cy="14194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604" y="3866932"/>
            <a:ext cx="6363588" cy="6763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425" r="53010"/>
          <a:stretch/>
        </p:blipFill>
        <p:spPr>
          <a:xfrm>
            <a:off x="2723099" y="2521528"/>
            <a:ext cx="4037919" cy="3604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261" b="62575"/>
          <a:stretch/>
        </p:blipFill>
        <p:spPr>
          <a:xfrm>
            <a:off x="521296" y="379690"/>
            <a:ext cx="6766195" cy="2155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273" y="511964"/>
            <a:ext cx="77989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27240" y="735820"/>
            <a:ext cx="292352" cy="25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00201" y="1329901"/>
            <a:ext cx="541712" cy="30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25008" y="1355730"/>
            <a:ext cx="404134" cy="32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9338" y="2001470"/>
            <a:ext cx="232162" cy="275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44438" y="2655820"/>
            <a:ext cx="300951" cy="25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00201" y="3249901"/>
            <a:ext cx="541712" cy="309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33607" y="3258511"/>
            <a:ext cx="404134" cy="335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9338" y="3930080"/>
            <a:ext cx="232162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75027" y="4532771"/>
            <a:ext cx="404134" cy="361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01115" y="4575820"/>
            <a:ext cx="300951" cy="25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27936" y="5178511"/>
            <a:ext cx="404134" cy="344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057500" y="5178511"/>
            <a:ext cx="541712" cy="3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27936" y="5841470"/>
            <a:ext cx="404134" cy="3271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93834" y="5850080"/>
            <a:ext cx="232162" cy="2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673" y="387272"/>
            <a:ext cx="73644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92331" y="3498809"/>
            <a:ext cx="324783" cy="284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42322" y="3498809"/>
            <a:ext cx="332902" cy="284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6255" y="2840754"/>
            <a:ext cx="2729345" cy="2604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63267" y="4433083"/>
            <a:ext cx="332902" cy="27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76516" y="4725551"/>
            <a:ext cx="698283" cy="48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63267" y="4953026"/>
            <a:ext cx="332902" cy="27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08837"/>
            <a:ext cx="7811245" cy="4662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527" y="539672"/>
            <a:ext cx="77836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0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0298"/>
            <a:ext cx="7811245" cy="2594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381" y="511963"/>
            <a:ext cx="80359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5382" y="3742556"/>
            <a:ext cx="1219460" cy="1417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95300" y="3728701"/>
            <a:ext cx="558177" cy="1417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2022-12-09T01:07:16Z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