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640000" cy="5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7441" y="4595499"/>
            <a:ext cx="504056" cy="82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1586" y="4605025"/>
            <a:ext cx="504056" cy="794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9851" y="4595499"/>
            <a:ext cx="524219" cy="82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386201"/>
            <a:ext cx="3143550" cy="4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1578" y="4205170"/>
            <a:ext cx="3134024" cy="762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60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3337224"/>
            <a:ext cx="5677442" cy="155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197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3138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717314"/>
            <a:ext cx="4124901" cy="647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1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27"/>
          <p:cNvSpPr/>
          <p:nvPr/>
        </p:nvSpPr>
        <p:spPr bwMode="white">
          <a:xfrm>
            <a:off x="107504" y="4509120"/>
            <a:ext cx="3096344" cy="193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3635896" y="4437112"/>
            <a:ext cx="3600400" cy="200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9513" y="3081860"/>
            <a:ext cx="3168352" cy="2219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83969" y="3081860"/>
            <a:ext cx="3202792" cy="2219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9" y="2873733"/>
            <a:ext cx="276251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2185" y="2873733"/>
            <a:ext cx="285777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4094998"/>
            <a:ext cx="276251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185" y="4094998"/>
            <a:ext cx="285777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0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070" y="2722836"/>
            <a:ext cx="238147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1067" y="2713305"/>
            <a:ext cx="228621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7539" y="2713305"/>
            <a:ext cx="238147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2589" y="2722836"/>
            <a:ext cx="161940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9336" y="3447205"/>
            <a:ext cx="419140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5808" y="3447205"/>
            <a:ext cx="419140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5599" y="3447205"/>
            <a:ext cx="581080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8752" y="3447205"/>
            <a:ext cx="428665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23603" y="4447979"/>
            <a:ext cx="59060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85808" y="4447979"/>
            <a:ext cx="419140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7021" y="4447979"/>
            <a:ext cx="609658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38752" y="4447979"/>
            <a:ext cx="428665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23603" y="5448752"/>
            <a:ext cx="59060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85808" y="5448752"/>
            <a:ext cx="419140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767021" y="5448752"/>
            <a:ext cx="609658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38752" y="5448752"/>
            <a:ext cx="428665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2571" y="1871976"/>
            <a:ext cx="790650" cy="36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4791791"/>
            <a:ext cx="466769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5724" y="3376079"/>
            <a:ext cx="266725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3376079"/>
            <a:ext cx="1181212" cy="771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3385606"/>
            <a:ext cx="1295523" cy="76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358" y="3376079"/>
            <a:ext cx="1219316" cy="771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7267" y="3385606"/>
            <a:ext cx="1190738" cy="76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1237" y="3385606"/>
            <a:ext cx="1247894" cy="76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5724" y="3842917"/>
            <a:ext cx="276251" cy="29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8676456" cy="638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4509120"/>
            <a:ext cx="610317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