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2174" y="2426000"/>
            <a:ext cx="257199" cy="29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0762" y="2416454"/>
            <a:ext cx="247673" cy="29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2645561"/>
            <a:ext cx="5090116" cy="1071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7565" y="2645561"/>
            <a:ext cx="1419360" cy="30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2174" y="2874667"/>
            <a:ext cx="257199" cy="29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40762" y="2884213"/>
            <a:ext cx="247673" cy="29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028" y="3476072"/>
            <a:ext cx="5124939" cy="763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254"/>
          <a:stretch/>
        </p:blipFill>
        <p:spPr>
          <a:xfrm>
            <a:off x="929413" y="4149080"/>
            <a:ext cx="7560840" cy="2624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9592" y="4653136"/>
            <a:ext cx="474323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5B9B171E-7C65-1371-20A9-91B5C97B0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863"/>
          <a:stretch/>
        </p:blipFill>
        <p:spPr>
          <a:xfrm>
            <a:off x="323528" y="332656"/>
            <a:ext cx="7560840" cy="3744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17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2951565"/>
            <a:ext cx="4029459" cy="18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311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76567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832751"/>
            <a:ext cx="4067743" cy="676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6033" y="3453393"/>
            <a:ext cx="276251" cy="29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24" y="4864084"/>
            <a:ext cx="648072" cy="86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549" y="1184866"/>
            <a:ext cx="357557" cy="65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7363" y="1184866"/>
            <a:ext cx="516471" cy="65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297" y="1184866"/>
            <a:ext cx="576064" cy="65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323" y="1184866"/>
            <a:ext cx="1714663" cy="83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2243070"/>
            <a:ext cx="247673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8635" y="2243070"/>
            <a:ext cx="257199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40189" y="2243070"/>
            <a:ext cx="257199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925" y="2597901"/>
            <a:ext cx="390562" cy="5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11479" y="2597901"/>
            <a:ext cx="390562" cy="5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83034" y="2597901"/>
            <a:ext cx="390562" cy="5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7080" y="2564905"/>
            <a:ext cx="1400308" cy="44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16016" y="3892342"/>
            <a:ext cx="576064" cy="83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35767" y="3892342"/>
            <a:ext cx="384043" cy="83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6751" y="1852052"/>
            <a:ext cx="648071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654" y="2900516"/>
            <a:ext cx="836250" cy="7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5816" y="3958514"/>
            <a:ext cx="432047" cy="7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177896" y="5138150"/>
            <a:ext cx="2371951" cy="762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896" y="4005065"/>
            <a:ext cx="2657728" cy="83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0" y="2924944"/>
            <a:ext cx="255577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3635896" y="5085185"/>
            <a:ext cx="3096344" cy="8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3635897" y="2996953"/>
            <a:ext cx="2552848" cy="79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39"/>
          <p:cNvSpPr/>
          <p:nvPr/>
        </p:nvSpPr>
        <p:spPr bwMode="white">
          <a:xfrm>
            <a:off x="3635896" y="4077072"/>
            <a:ext cx="3096344" cy="8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40" grpId="0" animBg="1"/>
      <p:bldP spid="45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07504" y="2852937"/>
            <a:ext cx="3240359" cy="195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355976" y="2924945"/>
            <a:ext cx="3456384" cy="1886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7896" y="2132856"/>
            <a:ext cx="3241976" cy="194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426452" y="1988840"/>
            <a:ext cx="3169884" cy="208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5"/>
            <a:ext cx="8352928" cy="7345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9281" y="5567033"/>
            <a:ext cx="174978" cy="276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2880" y="5559805"/>
            <a:ext cx="239444" cy="2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016" y="5733257"/>
            <a:ext cx="2274722" cy="29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0" y="5445224"/>
            <a:ext cx="6156176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4838" y="5913934"/>
            <a:ext cx="248653" cy="29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