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918" y="16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423732"/>
            <a:ext cx="276251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622" y="2423732"/>
            <a:ext cx="285777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2423732"/>
            <a:ext cx="276251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6694" y="3548275"/>
            <a:ext cx="276251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45415" y="3548275"/>
            <a:ext cx="285777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232" y="3573016"/>
            <a:ext cx="288032" cy="21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0487" y="4720466"/>
            <a:ext cx="345169" cy="22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07267" y="4672817"/>
            <a:ext cx="285777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79351" y="4672817"/>
            <a:ext cx="276251" cy="22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13"/>
          <a:stretch/>
        </p:blipFill>
        <p:spPr>
          <a:xfrm>
            <a:off x="1043608" y="1124744"/>
            <a:ext cx="7920880" cy="587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608" y="2852936"/>
            <a:ext cx="7134905" cy="4005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5E712390-38E1-C7DE-1564-A67716387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086"/>
          <a:stretch/>
        </p:blipFill>
        <p:spPr>
          <a:xfrm>
            <a:off x="395536" y="404663"/>
            <a:ext cx="7920880" cy="720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47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659281"/>
            <a:ext cx="6258522" cy="142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55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46867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947067"/>
            <a:ext cx="6325483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5086879"/>
            <a:ext cx="257199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7708" y="5086879"/>
            <a:ext cx="714443" cy="5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5315844"/>
            <a:ext cx="685865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5554349"/>
            <a:ext cx="276251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8271" y="5554349"/>
            <a:ext cx="257199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293" y="3124834"/>
            <a:ext cx="171466" cy="29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530" y="3124834"/>
            <a:ext cx="276251" cy="29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3363716"/>
            <a:ext cx="685865" cy="2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354161"/>
            <a:ext cx="714443" cy="52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3056" y="3583488"/>
            <a:ext cx="257199" cy="30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2779457"/>
            <a:ext cx="266725" cy="21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2758" y="4498009"/>
            <a:ext cx="400088" cy="38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419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6017" y="2269646"/>
            <a:ext cx="266725" cy="2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6017" y="4045490"/>
            <a:ext cx="266725" cy="22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0758" y="4646985"/>
            <a:ext cx="400088" cy="381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664" y="1988840"/>
            <a:ext cx="1032438" cy="84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2232948"/>
            <a:ext cx="257199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6987" y="3113203"/>
            <a:ext cx="925633" cy="84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2968" y="3357311"/>
            <a:ext cx="171466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5657" y="4228037"/>
            <a:ext cx="850662" cy="84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41071" y="4462617"/>
            <a:ext cx="28577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1261284"/>
            <a:ext cx="1008111" cy="101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0112" y="1261284"/>
            <a:ext cx="1008112" cy="799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120" y="2377614"/>
            <a:ext cx="1008112" cy="83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3464" y="2597064"/>
            <a:ext cx="247673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9241" y="4171376"/>
            <a:ext cx="3000661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947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664" y="3706715"/>
            <a:ext cx="432048" cy="65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6502" y="3706715"/>
            <a:ext cx="432048" cy="65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0440" y="3715482"/>
            <a:ext cx="493769" cy="64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8992" y="3715482"/>
            <a:ext cx="507223" cy="63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07705" y="5530276"/>
            <a:ext cx="576064" cy="63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111851" y="5530277"/>
            <a:ext cx="587074" cy="63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580112" y="5530277"/>
            <a:ext cx="581023" cy="631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