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4" autoAdjust="0"/>
    <p:restoredTop sz="94660"/>
  </p:normalViewPr>
  <p:slideViewPr>
    <p:cSldViewPr showGuides="1">
      <p:cViewPr varScale="1">
        <p:scale>
          <a:sx n="64" d="100"/>
          <a:sy n="64" d="100"/>
        </p:scale>
        <p:origin x="630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2348544"/>
            <a:ext cx="257199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959" y="2348544"/>
            <a:ext cx="171466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2394" y="3121116"/>
            <a:ext cx="171466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5944" y="3121116"/>
            <a:ext cx="171466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6896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9493" y="1914215"/>
            <a:ext cx="433437" cy="23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26264" y="2903382"/>
            <a:ext cx="532291" cy="24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6264" y="3869723"/>
            <a:ext cx="532291" cy="28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5430" y="4836064"/>
            <a:ext cx="1612082" cy="31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9493" y="5855668"/>
            <a:ext cx="638749" cy="23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995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18288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990496"/>
            <a:ext cx="6239746" cy="590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17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0032" y="3128910"/>
            <a:ext cx="2304256" cy="87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2280" y="4282416"/>
            <a:ext cx="432048" cy="802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90562" y="4482611"/>
            <a:ext cx="457243" cy="37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81080" y="5454986"/>
            <a:ext cx="257199" cy="29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60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5467" y="984119"/>
            <a:ext cx="257199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6544" y="1680526"/>
            <a:ext cx="448050" cy="86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9328" y="2853922"/>
            <a:ext cx="432048" cy="83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15632" y="4723726"/>
            <a:ext cx="864096" cy="76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85059" y="5849425"/>
            <a:ext cx="2524366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5838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526" y="4131643"/>
            <a:ext cx="170352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1428" y="4131643"/>
            <a:ext cx="435346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6004" y="4131643"/>
            <a:ext cx="255529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6134" y="4595853"/>
            <a:ext cx="255529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1428" y="4595853"/>
            <a:ext cx="435346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6004" y="4595853"/>
            <a:ext cx="255529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06004" y="5277959"/>
            <a:ext cx="435346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65768" y="5960064"/>
            <a:ext cx="425882" cy="38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61193" y="5979011"/>
            <a:ext cx="444810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2882541"/>
            <a:ext cx="276251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9693" y="2882541"/>
            <a:ext cx="276251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057" y="3340329"/>
            <a:ext cx="276251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79219" y="3340329"/>
            <a:ext cx="257199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0200" y="5657882"/>
            <a:ext cx="381036" cy="28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6882" y="6106133"/>
            <a:ext cx="276251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8271" y="1299281"/>
            <a:ext cx="447717" cy="37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92868" y="2004797"/>
            <a:ext cx="885909" cy="381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93" y="2014331"/>
            <a:ext cx="457243" cy="37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30972" y="2719847"/>
            <a:ext cx="457243" cy="37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0465" y="2719847"/>
            <a:ext cx="847805" cy="381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60087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0265" y="2856234"/>
            <a:ext cx="867853" cy="261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1091" y="2955659"/>
            <a:ext cx="960601" cy="2412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00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Rectangle 30"/>
          <p:cNvSpPr/>
          <p:nvPr/>
        </p:nvSpPr>
        <p:spPr bwMode="white">
          <a:xfrm>
            <a:off x="1763688" y="3861048"/>
            <a:ext cx="54054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0">
            <a:extLst>
              <a:ext uri="{FF2B5EF4-FFF2-40B4-BE49-F238E27FC236}">
                <a16:creationId xmlns:a16="http://schemas.microsoft.com/office/drawing/2014/main" id="{146A5CEE-0F2A-6A87-B015-E34279E0E2E7}"/>
              </a:ext>
            </a:extLst>
          </p:cNvPr>
          <p:cNvSpPr/>
          <p:nvPr/>
        </p:nvSpPr>
        <p:spPr bwMode="white">
          <a:xfrm>
            <a:off x="3459434" y="3840196"/>
            <a:ext cx="627238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0">
            <a:extLst>
              <a:ext uri="{FF2B5EF4-FFF2-40B4-BE49-F238E27FC236}">
                <a16:creationId xmlns:a16="http://schemas.microsoft.com/office/drawing/2014/main" id="{6CC26CC5-D8C5-280A-FCB7-2DEA9228B396}"/>
              </a:ext>
            </a:extLst>
          </p:cNvPr>
          <p:cNvSpPr/>
          <p:nvPr/>
        </p:nvSpPr>
        <p:spPr bwMode="white">
          <a:xfrm>
            <a:off x="1088008" y="4653136"/>
            <a:ext cx="54054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0">
            <a:extLst>
              <a:ext uri="{FF2B5EF4-FFF2-40B4-BE49-F238E27FC236}">
                <a16:creationId xmlns:a16="http://schemas.microsoft.com/office/drawing/2014/main" id="{331E96DD-0DFB-BD11-BAA5-09A44C23F887}"/>
              </a:ext>
            </a:extLst>
          </p:cNvPr>
          <p:cNvSpPr/>
          <p:nvPr/>
        </p:nvSpPr>
        <p:spPr bwMode="white">
          <a:xfrm>
            <a:off x="2654908" y="3861048"/>
            <a:ext cx="54054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0">
            <a:extLst>
              <a:ext uri="{FF2B5EF4-FFF2-40B4-BE49-F238E27FC236}">
                <a16:creationId xmlns:a16="http://schemas.microsoft.com/office/drawing/2014/main" id="{1A275B1F-2DDB-E84F-26F8-22B0089CBA2D}"/>
              </a:ext>
            </a:extLst>
          </p:cNvPr>
          <p:cNvSpPr/>
          <p:nvPr/>
        </p:nvSpPr>
        <p:spPr bwMode="white">
          <a:xfrm>
            <a:off x="5793948" y="4653136"/>
            <a:ext cx="54054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0">
            <a:extLst>
              <a:ext uri="{FF2B5EF4-FFF2-40B4-BE49-F238E27FC236}">
                <a16:creationId xmlns:a16="http://schemas.microsoft.com/office/drawing/2014/main" id="{22517FA4-D7C7-64AB-315B-67174483FDEB}"/>
              </a:ext>
            </a:extLst>
          </p:cNvPr>
          <p:cNvSpPr/>
          <p:nvPr/>
        </p:nvSpPr>
        <p:spPr bwMode="white">
          <a:xfrm>
            <a:off x="2209298" y="4722521"/>
            <a:ext cx="54054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0">
            <a:extLst>
              <a:ext uri="{FF2B5EF4-FFF2-40B4-BE49-F238E27FC236}">
                <a16:creationId xmlns:a16="http://schemas.microsoft.com/office/drawing/2014/main" id="{26E92528-DBA8-AB59-BE00-4958230C9E49}"/>
              </a:ext>
            </a:extLst>
          </p:cNvPr>
          <p:cNvSpPr/>
          <p:nvPr/>
        </p:nvSpPr>
        <p:spPr bwMode="white">
          <a:xfrm>
            <a:off x="3013824" y="4773492"/>
            <a:ext cx="54054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0">
            <a:extLst>
              <a:ext uri="{FF2B5EF4-FFF2-40B4-BE49-F238E27FC236}">
                <a16:creationId xmlns:a16="http://schemas.microsoft.com/office/drawing/2014/main" id="{859873C0-E0D0-FD0A-1A75-F51FBB826251}"/>
              </a:ext>
            </a:extLst>
          </p:cNvPr>
          <p:cNvSpPr/>
          <p:nvPr/>
        </p:nvSpPr>
        <p:spPr bwMode="white">
          <a:xfrm>
            <a:off x="7024314" y="3861048"/>
            <a:ext cx="54054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