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511"/>
          <a:stretch/>
        </p:blipFill>
        <p:spPr>
          <a:xfrm>
            <a:off x="467544" y="980728"/>
            <a:ext cx="8568952" cy="881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484" r="10924" b="19551"/>
          <a:stretch/>
        </p:blipFill>
        <p:spPr>
          <a:xfrm>
            <a:off x="1187624" y="1861801"/>
            <a:ext cx="7632848" cy="4375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600" y="4725144"/>
            <a:ext cx="7272808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5102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3629" y="5691586"/>
            <a:ext cx="1829649" cy="385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4654" y="5691586"/>
            <a:ext cx="1829649" cy="36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6816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132856"/>
            <a:ext cx="6725589" cy="14194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933056"/>
            <a:ext cx="2457793" cy="6192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4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9506" y="3532790"/>
            <a:ext cx="666813" cy="314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9373" y="4248585"/>
            <a:ext cx="876383" cy="295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6628" y="4248585"/>
            <a:ext cx="676339" cy="314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9506" y="4964380"/>
            <a:ext cx="876383" cy="295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36330" y="4964380"/>
            <a:ext cx="276251" cy="295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5944" y="2044093"/>
            <a:ext cx="485821" cy="324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17190" y="2750459"/>
            <a:ext cx="657287" cy="334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26804" y="3456825"/>
            <a:ext cx="666813" cy="334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6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4246" y="2719241"/>
            <a:ext cx="476295" cy="295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87863" y="3424496"/>
            <a:ext cx="466769" cy="30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3949" y="4129750"/>
            <a:ext cx="647761" cy="30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3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7742" y="3446367"/>
            <a:ext cx="276251" cy="29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16396" y="4162003"/>
            <a:ext cx="438191" cy="29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353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7341" y="2785015"/>
            <a:ext cx="6677662" cy="108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865059"/>
            <a:ext cx="8640000" cy="299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28401" y="5552162"/>
            <a:ext cx="5848908" cy="1096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424936" cy="6846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7713" y="4445787"/>
            <a:ext cx="4122319" cy="1342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755576" y="5301208"/>
            <a:ext cx="6552728" cy="134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101366"/>
            <a:ext cx="5267828" cy="400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2807732"/>
            <a:ext cx="5210672" cy="400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2022-12-08T16:24:00Z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