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671961"/>
            <a:ext cx="6048952" cy="1773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105443"/>
            <a:ext cx="7325424" cy="177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165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67040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823224"/>
            <a:ext cx="2486372" cy="685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74614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118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6624" y="2573534"/>
            <a:ext cx="241667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8665" y="2573534"/>
            <a:ext cx="241667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9658" y="2573534"/>
            <a:ext cx="250618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0650" y="2573534"/>
            <a:ext cx="241667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6624" y="3352880"/>
            <a:ext cx="241667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6011" y="3352880"/>
            <a:ext cx="402779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8608" y="3352880"/>
            <a:ext cx="241667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57502" y="3361838"/>
            <a:ext cx="161111" cy="268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26624" y="4132227"/>
            <a:ext cx="241667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99159" y="4132227"/>
            <a:ext cx="447532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70151" y="4132227"/>
            <a:ext cx="447532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30650" y="4132227"/>
            <a:ext cx="241667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26624" y="4920532"/>
            <a:ext cx="241667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99159" y="4920532"/>
            <a:ext cx="438581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70151" y="4920532"/>
            <a:ext cx="447532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741144" y="4920532"/>
            <a:ext cx="429631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026624" y="5699879"/>
            <a:ext cx="241667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190208" y="5699879"/>
            <a:ext cx="447532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461201" y="5699879"/>
            <a:ext cx="447532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741144" y="5699879"/>
            <a:ext cx="447532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5503" y="3865517"/>
            <a:ext cx="257199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67" y="1909474"/>
            <a:ext cx="895435" cy="29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1413" y="1871338"/>
            <a:ext cx="1676560" cy="4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1137" y="3196591"/>
            <a:ext cx="1295523" cy="4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2405" y="3196591"/>
            <a:ext cx="1495567" cy="4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6529" y="4512309"/>
            <a:ext cx="1409834" cy="4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190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2138" y="5792374"/>
            <a:ext cx="380552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7472" y="5792374"/>
            <a:ext cx="388480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4074291"/>
            <a:ext cx="7144432" cy="108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