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2" r:id="rId13"/>
    <p:sldId id="273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934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120" y="1313504"/>
            <a:ext cx="8640000" cy="2911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7232" y="3542513"/>
            <a:ext cx="8640000" cy="295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079128" y="3761776"/>
            <a:ext cx="5324983" cy="1124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404111" y="4495833"/>
            <a:ext cx="1390782" cy="381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382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33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976088"/>
            <a:ext cx="4010407" cy="390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786380"/>
            <a:ext cx="4394104" cy="1744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3419872" y="3789040"/>
            <a:ext cx="4394104" cy="1744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25480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192538"/>
            <a:ext cx="6725589" cy="14194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848722"/>
            <a:ext cx="6582694" cy="8764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764704"/>
            <a:ext cx="8640000" cy="4392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5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02879" y="1194461"/>
            <a:ext cx="666813" cy="295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26848" y="1833537"/>
            <a:ext cx="628710" cy="305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54853" y="2472613"/>
            <a:ext cx="647761" cy="305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88613" y="3693534"/>
            <a:ext cx="790650" cy="36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02879" y="4094149"/>
            <a:ext cx="1533671" cy="371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6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92957" y="2090583"/>
            <a:ext cx="323880" cy="295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5360" y="3238805"/>
            <a:ext cx="304829" cy="286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2008" y="3248358"/>
            <a:ext cx="323880" cy="296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5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979687"/>
            <a:ext cx="5048732" cy="1030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60647"/>
            <a:ext cx="8136904" cy="7486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520" y="4509120"/>
            <a:ext cx="6768752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2022-12-08T16:19:17Z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