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736"/>
            <a:ext cx="7725512" cy="1882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00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1048"/>
            <a:ext cx="6077798" cy="676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553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8372" y="3991342"/>
            <a:ext cx="558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2675" y="3991342"/>
            <a:ext cx="516358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8372" y="5891892"/>
            <a:ext cx="741224" cy="25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899" y="5891892"/>
            <a:ext cx="674597" cy="25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9693" y="3435160"/>
            <a:ext cx="43819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4131220"/>
            <a:ext cx="647761" cy="29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4827279"/>
            <a:ext cx="847805" cy="29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1027" y="2034248"/>
            <a:ext cx="647761" cy="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2317" y="4238562"/>
            <a:ext cx="647761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2158300"/>
            <a:ext cx="876383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2736" y="2893071"/>
            <a:ext cx="676339" cy="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5018" y="3627843"/>
            <a:ext cx="885909" cy="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306" y="4372156"/>
            <a:ext cx="257199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4372156"/>
            <a:ext cx="476295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3596" y="5106928"/>
            <a:ext cx="876383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5636" y="5106928"/>
            <a:ext cx="1486041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96224"/>
            <a:ext cx="5429768" cy="111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424936" cy="7305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224" y="4024815"/>
            <a:ext cx="6726040" cy="235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2925" y="4046801"/>
            <a:ext cx="1235409" cy="30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0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25" y="4941299"/>
            <a:ext cx="6592783" cy="176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