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37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16" y="4692769"/>
            <a:ext cx="7744564" cy="110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5145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24" y="4517623"/>
            <a:ext cx="7811245" cy="1095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9758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138461"/>
            <a:ext cx="6725589" cy="14194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866653"/>
            <a:ext cx="5344271" cy="714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5931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9417" y="4338813"/>
            <a:ext cx="255806" cy="294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1496" y="5041021"/>
            <a:ext cx="464241" cy="303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56286" y="5743228"/>
            <a:ext cx="255806" cy="303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4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64599" y="2006172"/>
            <a:ext cx="476295" cy="30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36374" y="3428849"/>
            <a:ext cx="257199" cy="30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5746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90625" y="1752006"/>
            <a:ext cx="264707" cy="21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05540" y="3095060"/>
            <a:ext cx="387606" cy="37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90625" y="4561070"/>
            <a:ext cx="264707" cy="22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90625" y="5979789"/>
            <a:ext cx="264707" cy="21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0647"/>
            <a:ext cx="7128792" cy="6626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8208" y="3581358"/>
            <a:ext cx="3136039" cy="3160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93221" y="1537981"/>
            <a:ext cx="476295" cy="400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41292" y="1537981"/>
            <a:ext cx="476295" cy="400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7962" y="2577981"/>
            <a:ext cx="257199" cy="305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46033" y="2577981"/>
            <a:ext cx="257199" cy="305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41292" y="3513027"/>
            <a:ext cx="476295" cy="400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46033" y="4772477"/>
            <a:ext cx="257199" cy="305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5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557269"/>
            <a:ext cx="5867960" cy="110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2022-12-08T16:08:41Z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