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9" r:id="rId11"/>
    <p:sldId id="270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924" y="7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692696"/>
            <a:ext cx="8640000" cy="51137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5424" y="3821990"/>
            <a:ext cx="3457905" cy="18127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935698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2209348"/>
            <a:ext cx="6725589" cy="141942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4009548"/>
            <a:ext cx="5268060" cy="5715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836712"/>
            <a:ext cx="8640000" cy="50823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24233" y="3296837"/>
            <a:ext cx="266725" cy="3051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95170" y="3973849"/>
            <a:ext cx="866857" cy="390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77045" y="4011990"/>
            <a:ext cx="257199" cy="295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71730" y="5423225"/>
            <a:ext cx="266725" cy="3051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696141" y="5423225"/>
            <a:ext cx="409614" cy="3051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050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30796" y="2016511"/>
            <a:ext cx="257199" cy="2962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40321" y="2723673"/>
            <a:ext cx="257199" cy="2962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45062" y="3430835"/>
            <a:ext cx="247673" cy="2962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692696"/>
            <a:ext cx="8640000" cy="56094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85909" y="807173"/>
            <a:ext cx="895435" cy="3911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91311" y="854872"/>
            <a:ext cx="257199" cy="2861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23792" y="1560819"/>
            <a:ext cx="257199" cy="295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86394" y="1532199"/>
            <a:ext cx="447717" cy="3625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71642" y="2944092"/>
            <a:ext cx="866857" cy="3911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496096" y="2982251"/>
            <a:ext cx="266725" cy="295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523792" y="3688198"/>
            <a:ext cx="247673" cy="295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981918" y="3659578"/>
            <a:ext cx="447717" cy="3720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780992" y="5081011"/>
            <a:ext cx="447717" cy="3625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819757" y="5100090"/>
            <a:ext cx="447717" cy="3625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428533" y="5777417"/>
            <a:ext cx="866857" cy="3911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678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59594" y="2730922"/>
            <a:ext cx="276251" cy="295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93045" y="3446640"/>
            <a:ext cx="638235" cy="295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156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360211" y="4254912"/>
            <a:ext cx="866857" cy="4004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49715" y="4779297"/>
            <a:ext cx="866857" cy="4004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07664" y="4788831"/>
            <a:ext cx="266725" cy="314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26848" y="5275079"/>
            <a:ext cx="285777" cy="2955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2">
            <a:extLst>
              <a:ext uri="{FF2B5EF4-FFF2-40B4-BE49-F238E27FC236}">
                <a16:creationId xmlns:a16="http://schemas.microsoft.com/office/drawing/2014/main" id="{B8E50DC0-3E27-A61A-8E59-A24617B8A894}"/>
              </a:ext>
            </a:extLst>
          </p:cNvPr>
          <p:cNvSpPr/>
          <p:nvPr/>
        </p:nvSpPr>
        <p:spPr bwMode="white">
          <a:xfrm>
            <a:off x="4102571" y="1088400"/>
            <a:ext cx="2124277" cy="6124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827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4881314"/>
            <a:ext cx="5258302" cy="10956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116632"/>
            <a:ext cx="8640000" cy="49882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84" y="4653136"/>
            <a:ext cx="8640000" cy="29427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789480" y="4930212"/>
            <a:ext cx="6982491" cy="10987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3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2022-11-09T06:57:00Z</dcterms:created>
  <dcterms:modified xsi:type="dcterms:W3CDTF">2022-12-08T16:07:28Z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