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98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476672"/>
            <a:ext cx="71908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8337" y="3420143"/>
            <a:ext cx="554972" cy="253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62509" y="3420143"/>
            <a:ext cx="554972" cy="253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18753" y="3420143"/>
            <a:ext cx="562900" cy="253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90409" y="4007250"/>
            <a:ext cx="562900" cy="253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62509" y="4007250"/>
            <a:ext cx="554972" cy="253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26681" y="4007250"/>
            <a:ext cx="554972" cy="253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00576" y="4602291"/>
            <a:ext cx="570829" cy="245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72676" y="4602291"/>
            <a:ext cx="554972" cy="245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136848" y="4602291"/>
            <a:ext cx="554972" cy="245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416433" y="5189399"/>
            <a:ext cx="554972" cy="253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264748" y="5189399"/>
            <a:ext cx="562900" cy="253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128920" y="5189399"/>
            <a:ext cx="562900" cy="253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408504" y="5776506"/>
            <a:ext cx="562900" cy="253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264748" y="5776506"/>
            <a:ext cx="562900" cy="253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136848" y="5776506"/>
            <a:ext cx="554972" cy="253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6">
            <a:extLst>
              <a:ext uri="{FF2B5EF4-FFF2-40B4-BE49-F238E27FC236}">
                <a16:creationId xmlns:a16="http://schemas.microsoft.com/office/drawing/2014/main" id="{91C435FB-8855-D1F2-F1E7-302C7B33D8E0}"/>
              </a:ext>
            </a:extLst>
          </p:cNvPr>
          <p:cNvSpPr/>
          <p:nvPr/>
        </p:nvSpPr>
        <p:spPr bwMode="white">
          <a:xfrm>
            <a:off x="6136848" y="1090255"/>
            <a:ext cx="1441165" cy="648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6">
            <a:extLst>
              <a:ext uri="{FF2B5EF4-FFF2-40B4-BE49-F238E27FC236}">
                <a16:creationId xmlns:a16="http://schemas.microsoft.com/office/drawing/2014/main" id="{3B272C3F-0316-4820-7D8F-6CD000FA01E8}"/>
              </a:ext>
            </a:extLst>
          </p:cNvPr>
          <p:cNvSpPr/>
          <p:nvPr/>
        </p:nvSpPr>
        <p:spPr bwMode="white">
          <a:xfrm>
            <a:off x="1062857" y="1623946"/>
            <a:ext cx="1441165" cy="648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7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4151212"/>
            <a:ext cx="4734377" cy="391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83178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066453"/>
            <a:ext cx="5496692" cy="145752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3938661"/>
            <a:ext cx="3886742" cy="714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4542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14695" y="3226085"/>
            <a:ext cx="171466" cy="295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09381" y="3951398"/>
            <a:ext cx="266725" cy="295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56525" y="4676710"/>
            <a:ext cx="276251" cy="295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26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55514" y="1318596"/>
            <a:ext cx="466769" cy="305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50200" y="2053473"/>
            <a:ext cx="638235" cy="295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49627" y="2778807"/>
            <a:ext cx="676339" cy="295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26055" y="4200842"/>
            <a:ext cx="1466990" cy="381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332656"/>
            <a:ext cx="8640000" cy="3419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6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3356992"/>
            <a:ext cx="8640000" cy="3011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Rectangle 2"/>
          <p:cNvSpPr/>
          <p:nvPr/>
        </p:nvSpPr>
        <p:spPr bwMode="white">
          <a:xfrm>
            <a:off x="1014720" y="5015368"/>
            <a:ext cx="285777" cy="295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3"/>
          <p:cNvSpPr/>
          <p:nvPr/>
        </p:nvSpPr>
        <p:spPr bwMode="white">
          <a:xfrm>
            <a:off x="1481489" y="5005837"/>
            <a:ext cx="457243" cy="304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4"/>
          <p:cNvSpPr/>
          <p:nvPr/>
        </p:nvSpPr>
        <p:spPr bwMode="white">
          <a:xfrm>
            <a:off x="2138777" y="5005837"/>
            <a:ext cx="447717" cy="304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5"/>
          <p:cNvSpPr/>
          <p:nvPr/>
        </p:nvSpPr>
        <p:spPr bwMode="white">
          <a:xfrm>
            <a:off x="2786539" y="5005837"/>
            <a:ext cx="466769" cy="304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6"/>
          <p:cNvSpPr/>
          <p:nvPr/>
        </p:nvSpPr>
        <p:spPr bwMode="white">
          <a:xfrm>
            <a:off x="5091809" y="4996306"/>
            <a:ext cx="276251" cy="324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7"/>
          <p:cNvSpPr/>
          <p:nvPr/>
        </p:nvSpPr>
        <p:spPr bwMode="white">
          <a:xfrm>
            <a:off x="5568104" y="4996306"/>
            <a:ext cx="466769" cy="314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8"/>
          <p:cNvSpPr/>
          <p:nvPr/>
        </p:nvSpPr>
        <p:spPr bwMode="white">
          <a:xfrm>
            <a:off x="6234918" y="5005837"/>
            <a:ext cx="476295" cy="314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9"/>
          <p:cNvSpPr/>
          <p:nvPr/>
        </p:nvSpPr>
        <p:spPr bwMode="white">
          <a:xfrm>
            <a:off x="6911258" y="4996306"/>
            <a:ext cx="466769" cy="324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10"/>
          <p:cNvSpPr/>
          <p:nvPr/>
        </p:nvSpPr>
        <p:spPr bwMode="white">
          <a:xfrm>
            <a:off x="1243341" y="5530037"/>
            <a:ext cx="485821" cy="314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11"/>
          <p:cNvSpPr/>
          <p:nvPr/>
        </p:nvSpPr>
        <p:spPr bwMode="white">
          <a:xfrm>
            <a:off x="1891103" y="5530037"/>
            <a:ext cx="485821" cy="314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12"/>
          <p:cNvSpPr/>
          <p:nvPr/>
        </p:nvSpPr>
        <p:spPr bwMode="white">
          <a:xfrm>
            <a:off x="2548391" y="5530037"/>
            <a:ext cx="485821" cy="314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13"/>
          <p:cNvSpPr/>
          <p:nvPr/>
        </p:nvSpPr>
        <p:spPr bwMode="white">
          <a:xfrm>
            <a:off x="4863187" y="5520506"/>
            <a:ext cx="457243" cy="314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14"/>
          <p:cNvSpPr/>
          <p:nvPr/>
        </p:nvSpPr>
        <p:spPr bwMode="white">
          <a:xfrm>
            <a:off x="5539527" y="5520506"/>
            <a:ext cx="495347" cy="324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15"/>
          <p:cNvSpPr/>
          <p:nvPr/>
        </p:nvSpPr>
        <p:spPr bwMode="white">
          <a:xfrm>
            <a:off x="6206340" y="5520506"/>
            <a:ext cx="504873" cy="324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16"/>
          <p:cNvSpPr/>
          <p:nvPr/>
        </p:nvSpPr>
        <p:spPr bwMode="white">
          <a:xfrm>
            <a:off x="6911258" y="5520506"/>
            <a:ext cx="695391" cy="324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02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97609" y="2633342"/>
            <a:ext cx="466769" cy="324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64423" y="2642871"/>
            <a:ext cx="476295" cy="314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12185" y="2633342"/>
            <a:ext cx="495347" cy="324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02438" y="3167005"/>
            <a:ext cx="504873" cy="324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69252" y="3157476"/>
            <a:ext cx="504873" cy="333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69561" y="4367748"/>
            <a:ext cx="457243" cy="295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3314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81074" y="1542317"/>
            <a:ext cx="293942" cy="266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81074" y="2938681"/>
            <a:ext cx="293942" cy="275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88026" y="5042413"/>
            <a:ext cx="321499" cy="275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332656"/>
            <a:ext cx="760452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06440" y="2579642"/>
            <a:ext cx="234759" cy="268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91601" y="4155887"/>
            <a:ext cx="226375" cy="259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79722" y="5623136"/>
            <a:ext cx="687509" cy="259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03384" y="5623136"/>
            <a:ext cx="687509" cy="259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212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499" y="4476555"/>
            <a:ext cx="7784759" cy="1808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2022-11-09T06:57:00Z</dcterms:created>
  <dcterms:modified xsi:type="dcterms:W3CDTF">2022-12-08T15:46:39Z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