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4109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3008" y="3676672"/>
            <a:ext cx="3579519" cy="1827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1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6231" y="1452013"/>
            <a:ext cx="257199" cy="295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17323" y="2930530"/>
            <a:ext cx="438191" cy="295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0641" y="3684097"/>
            <a:ext cx="438191" cy="295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9824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44824"/>
            <a:ext cx="6268325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496" y="3503250"/>
            <a:ext cx="5249008" cy="571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6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5283" y="5191103"/>
            <a:ext cx="3943726" cy="103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9594" y="2329602"/>
            <a:ext cx="3800837" cy="1020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2339" y="2787750"/>
            <a:ext cx="476295" cy="410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59594" y="2787750"/>
            <a:ext cx="476295" cy="410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339" y="4905743"/>
            <a:ext cx="476295" cy="410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5426" y="4896202"/>
            <a:ext cx="476295" cy="419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753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3725" y="5721317"/>
            <a:ext cx="476295" cy="40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8664" y="5721317"/>
            <a:ext cx="485821" cy="40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6984776" cy="6543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93398" y="1223080"/>
            <a:ext cx="1381256" cy="40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17102" y="3006818"/>
            <a:ext cx="1857552" cy="40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9770" y="5534575"/>
            <a:ext cx="257199" cy="29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2022-12-08T15:33:12Z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