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535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28069"/>
            <a:ext cx="7744564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442550"/>
            <a:ext cx="2295744" cy="381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20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7667"/>
            <a:ext cx="6268325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39" y="3794645"/>
            <a:ext cx="3915321" cy="7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1455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2694" y="3548630"/>
            <a:ext cx="301354" cy="31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151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8641" y="3869672"/>
            <a:ext cx="287598" cy="26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3233775"/>
            <a:ext cx="304829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2714" y="2004094"/>
            <a:ext cx="390562" cy="38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7"/>
            <a:ext cx="7272808" cy="662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096" y="3573016"/>
            <a:ext cx="384888" cy="48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5696" y="4149080"/>
            <a:ext cx="528904" cy="47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678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0264" y="4148998"/>
            <a:ext cx="2190959" cy="175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