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1" r:id="rId12"/>
    <p:sldId id="271" r:id="rId13"/>
    <p:sldId id="272" r:id="rId14"/>
    <p:sldId id="274" r:id="rId15"/>
    <p:sldId id="276" r:id="rId16"/>
    <p:sldId id="277" r:id="rId17"/>
    <p:sldId id="279" r:id="rId18"/>
    <p:sldId id="28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" y="764540"/>
            <a:ext cx="11932920" cy="4236720"/>
          </a:xfrm>
          <a:prstGeom prst="rect">
            <a:avLst/>
          </a:prstGeom>
        </p:spPr>
      </p:pic>
      <p:sp useBgFill="1">
        <p:nvSpPr>
          <p:cNvPr id="12" name="Rectangle 6"/>
          <p:cNvSpPr/>
          <p:nvPr/>
        </p:nvSpPr>
        <p:spPr bwMode="white">
          <a:xfrm>
            <a:off x="2856230" y="1341120"/>
            <a:ext cx="108077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6"/>
          <p:cNvSpPr/>
          <p:nvPr/>
        </p:nvSpPr>
        <p:spPr bwMode="white">
          <a:xfrm>
            <a:off x="7104380" y="1380490"/>
            <a:ext cx="90487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6"/>
          <p:cNvSpPr/>
          <p:nvPr/>
        </p:nvSpPr>
        <p:spPr bwMode="white">
          <a:xfrm>
            <a:off x="10979150" y="1421765"/>
            <a:ext cx="77089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2423795" y="2061210"/>
            <a:ext cx="931545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6"/>
          <p:cNvSpPr/>
          <p:nvPr/>
        </p:nvSpPr>
        <p:spPr bwMode="white">
          <a:xfrm>
            <a:off x="6528435" y="2104390"/>
            <a:ext cx="88709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76585" y="2061210"/>
            <a:ext cx="88455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559560" y="3717290"/>
            <a:ext cx="323850" cy="29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207895" y="3700145"/>
            <a:ext cx="48260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664200" y="3717290"/>
            <a:ext cx="32448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6131560" y="3733800"/>
            <a:ext cx="691515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9480550" y="3732530"/>
            <a:ext cx="349250" cy="29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984740" y="3667760"/>
            <a:ext cx="713740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327785" y="4509135"/>
            <a:ext cx="33782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883410" y="4437380"/>
            <a:ext cx="68707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5471795" y="4494530"/>
            <a:ext cx="31178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5952490" y="4479290"/>
            <a:ext cx="68961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9480550" y="4531360"/>
            <a:ext cx="348615" cy="28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10056495" y="4488180"/>
            <a:ext cx="581025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165" y="842510"/>
            <a:ext cx="11520000" cy="3619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0545" y="1442085"/>
            <a:ext cx="294132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6755" y="1442085"/>
            <a:ext cx="335153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1867" y="2195088"/>
            <a:ext cx="3018049" cy="3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5487" y="2195088"/>
            <a:ext cx="3018049" cy="3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6462" y="3395264"/>
            <a:ext cx="3018049" cy="32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23305" y="3395264"/>
            <a:ext cx="3551206" cy="32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96462" y="4004877"/>
            <a:ext cx="3179900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61454" y="4004877"/>
            <a:ext cx="3379834" cy="3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230" y="192905"/>
            <a:ext cx="11520000" cy="273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9552" y="1730896"/>
            <a:ext cx="352264" cy="248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6791" y="1730896"/>
            <a:ext cx="371305" cy="248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4841" y="1730896"/>
            <a:ext cx="371305" cy="248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4147" y="2428246"/>
            <a:ext cx="361785" cy="25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1172" y="2485563"/>
            <a:ext cx="257057" cy="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1172" y="2552432"/>
            <a:ext cx="257057" cy="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06213" y="2428246"/>
            <a:ext cx="361785" cy="25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924675"/>
            <a:ext cx="11520000" cy="3136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046063" y="5603721"/>
            <a:ext cx="1142479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664245" y="5603721"/>
            <a:ext cx="1132958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939683" y="5603721"/>
            <a:ext cx="1818446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634030" y="5603721"/>
            <a:ext cx="1656595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2436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456" y="1823855"/>
            <a:ext cx="4427107" cy="93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068820"/>
            <a:ext cx="11520000" cy="349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63571" y="4517485"/>
            <a:ext cx="8140165" cy="143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4028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5281" y="2443718"/>
            <a:ext cx="7645090" cy="199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463415"/>
            <a:ext cx="11520000" cy="2749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0046" y="1141239"/>
            <a:ext cx="5188760" cy="144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212965"/>
            <a:ext cx="11520000" cy="288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47671" y="4511877"/>
            <a:ext cx="7797421" cy="88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380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3807" y="3278116"/>
            <a:ext cx="4941223" cy="84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3790" y="2720340"/>
            <a:ext cx="488442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447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5130" y="3672205"/>
            <a:ext cx="664845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5290" y="3672205"/>
            <a:ext cx="694690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82555" y="3672205"/>
            <a:ext cx="773430" cy="7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79493" y="4673587"/>
            <a:ext cx="561719" cy="247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6799" y="4673587"/>
            <a:ext cx="561719" cy="247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81840" y="4673587"/>
            <a:ext cx="733090" cy="247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75140" y="1308551"/>
            <a:ext cx="894942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0099" y="1279982"/>
            <a:ext cx="1723239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0628" y="2546536"/>
            <a:ext cx="2741950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213144"/>
            <a:ext cx="561719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272" y="3213144"/>
            <a:ext cx="228495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3239" y="4451130"/>
            <a:ext cx="1123438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8512" y="4451130"/>
            <a:ext cx="952066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80991" y="5117737"/>
            <a:ext cx="552198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51305" y="5117737"/>
            <a:ext cx="523636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1899497"/>
            <a:ext cx="675966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88330" y="2528413"/>
            <a:ext cx="875900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8446" y="3166859"/>
            <a:ext cx="866380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4495" y="3786246"/>
            <a:ext cx="695008" cy="30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7223" y="4415163"/>
            <a:ext cx="685487" cy="30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94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3434" y="1370246"/>
            <a:ext cx="295140" cy="22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23434" y="1990580"/>
            <a:ext cx="295140" cy="22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85351" y="2773156"/>
            <a:ext cx="333223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5351" y="3593907"/>
            <a:ext cx="333223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32954" y="4233328"/>
            <a:ext cx="276099" cy="22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5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65289" y="1898948"/>
            <a:ext cx="257057" cy="25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330" y="3136894"/>
            <a:ext cx="238016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2595" y="4374839"/>
            <a:ext cx="238016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4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84132" y="1318856"/>
            <a:ext cx="238016" cy="24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5140" y="2551356"/>
            <a:ext cx="247537" cy="24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6070"/>
            <a:ext cx="11520000" cy="257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5497" y="1549302"/>
            <a:ext cx="1056793" cy="31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1860" y="1549302"/>
            <a:ext cx="1390016" cy="31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125" y="2160815"/>
            <a:ext cx="1732760" cy="32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61860" y="2160815"/>
            <a:ext cx="2399206" cy="32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564630"/>
            <a:ext cx="11520000" cy="3606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91472" y="3299292"/>
            <a:ext cx="1066314" cy="24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9746943" y="3299292"/>
            <a:ext cx="733090" cy="24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348728" y="3919462"/>
            <a:ext cx="894942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0108728" y="3919462"/>
            <a:ext cx="1218644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196590" y="5057775"/>
            <a:ext cx="68516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6500495" y="5149850"/>
            <a:ext cx="704215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10156331" y="5159801"/>
            <a:ext cx="542677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3072765" y="5706745"/>
            <a:ext cx="86804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5320030" y="5726430"/>
            <a:ext cx="86931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9842150" y="5779971"/>
            <a:ext cx="856859" cy="24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2022-12-06T10:19:00Z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