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58"/>
        <p:guide pos="3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5143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1749" y="3306844"/>
            <a:ext cx="4246214" cy="1800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2691" y="3306844"/>
            <a:ext cx="1837487" cy="1800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4539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06871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395" y="1052063"/>
            <a:ext cx="4681141" cy="5017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9495" y="3644900"/>
            <a:ext cx="514350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2420620"/>
            <a:ext cx="3710940" cy="121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0332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51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33682" y="1374537"/>
            <a:ext cx="1171041" cy="5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57450" y="2966601"/>
            <a:ext cx="1037752" cy="5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09847" y="4911398"/>
            <a:ext cx="1094876" cy="5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73211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9058" y="2517885"/>
            <a:ext cx="471940" cy="40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0710" y="1619885"/>
            <a:ext cx="236220" cy="169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2961" y="3165961"/>
            <a:ext cx="217818" cy="19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2980" y="3426460"/>
            <a:ext cx="412750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3200" y="4419600"/>
            <a:ext cx="241935" cy="174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59699" y="4801292"/>
            <a:ext cx="459839" cy="41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23674" y="5176813"/>
            <a:ext cx="502192" cy="472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29230" y="5341620"/>
            <a:ext cx="41148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38301" y="5673469"/>
            <a:ext cx="108909" cy="84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487038" y="5879399"/>
            <a:ext cx="108909" cy="84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565694" y="5770377"/>
            <a:ext cx="102858" cy="90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414432" y="5982365"/>
            <a:ext cx="102858" cy="72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1" grpId="0" bldLvl="0" animBg="1"/>
      <p:bldP spid="13" grpId="0" bldLvl="0" animBg="1"/>
      <p:bldP spid="14" grpId="0" bldLvl="0" animBg="1"/>
      <p:bldP spid="17" grpId="0" bldLvl="0" animBg="1"/>
      <p:bldP spid="19" grpId="0" bldLvl="0" animBg="1"/>
      <p:bldP spid="20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548505"/>
            <a:ext cx="11520000" cy="502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10585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2750" y="1679469"/>
            <a:ext cx="1364799" cy="195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4638" y="1679469"/>
            <a:ext cx="1950963" cy="316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04360"/>
            <a:ext cx="80452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93925" y="4794250"/>
            <a:ext cx="6335395" cy="172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2538" y="5632258"/>
            <a:ext cx="984047" cy="35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520000" cy="569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1135" y="3848100"/>
            <a:ext cx="8028940" cy="237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8934" y="3848022"/>
            <a:ext cx="1827966" cy="171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0670" y="5048408"/>
            <a:ext cx="1390016" cy="51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4455" y="5048408"/>
            <a:ext cx="1409057" cy="51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