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70" r:id="rId11"/>
    <p:sldId id="271" r:id="rId12"/>
    <p:sldId id="272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92173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95393" y="4613892"/>
            <a:ext cx="6010316" cy="138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6140" y="2348865"/>
            <a:ext cx="7901940" cy="13030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30" y="3651885"/>
            <a:ext cx="4579620" cy="6019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764405"/>
            <a:ext cx="85333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764405"/>
            <a:ext cx="11520000" cy="3379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03394" y="2903013"/>
            <a:ext cx="913983" cy="429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45873" y="2903013"/>
            <a:ext cx="923504" cy="429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78832" y="2903013"/>
            <a:ext cx="818776" cy="429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73708" y="2903013"/>
            <a:ext cx="942545" cy="429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16187" y="2903013"/>
            <a:ext cx="933024" cy="429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30105" y="2903013"/>
            <a:ext cx="952066" cy="429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672518" y="2903013"/>
            <a:ext cx="952066" cy="429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680" y="548505"/>
            <a:ext cx="11520000" cy="4684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895850"/>
            <a:ext cx="11520000" cy="5065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7742" y="3076262"/>
            <a:ext cx="7645090" cy="2685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33312" y="3076262"/>
            <a:ext cx="2713388" cy="2675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549140"/>
            <a:ext cx="88816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94460" y="5001260"/>
            <a:ext cx="8164195" cy="1314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525" y="116840"/>
            <a:ext cx="9337675" cy="2584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3000" y="1988820"/>
            <a:ext cx="4699000" cy="2909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1875" y="5085080"/>
            <a:ext cx="7663815" cy="1518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704215" y="5045075"/>
            <a:ext cx="7364730" cy="1628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620260"/>
            <a:ext cx="1016514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64476" y="3739909"/>
            <a:ext cx="8039702" cy="2505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2022-12-01T15:31:52Z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