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3" r:id="rId12"/>
    <p:sldId id="275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15" y="116840"/>
            <a:ext cx="7581265" cy="367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860" y="3860800"/>
            <a:ext cx="8517255" cy="2822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11860" y="4004945"/>
            <a:ext cx="8855710" cy="2552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5720" y="3598545"/>
            <a:ext cx="448056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11330" b="7882"/>
          <a:stretch>
            <a:fillRect/>
          </a:stretch>
        </p:blipFill>
        <p:spPr>
          <a:xfrm>
            <a:off x="2948940" y="2348865"/>
            <a:ext cx="6294120" cy="1249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85613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570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14640" y="835617"/>
            <a:ext cx="656925" cy="581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3814" y="2074671"/>
            <a:ext cx="390347" cy="4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6409" y="4447934"/>
            <a:ext cx="361785" cy="4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7750" y="4400550"/>
            <a:ext cx="797560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71355" y="4448175"/>
            <a:ext cx="56197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54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9279" y="4436861"/>
            <a:ext cx="228495" cy="44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1742" y="4436861"/>
            <a:ext cx="352264" cy="44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1196" y="5180443"/>
            <a:ext cx="352264" cy="44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61742" y="5180443"/>
            <a:ext cx="361785" cy="4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92650"/>
            <a:ext cx="11520000" cy="41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9175" y="3303708"/>
            <a:ext cx="238016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79241" y="3303708"/>
            <a:ext cx="228495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81093" y="4047002"/>
            <a:ext cx="361785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1638" y="4047002"/>
            <a:ext cx="371305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260"/>
            <a:ext cx="88216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9821" y="5833424"/>
            <a:ext cx="2019495" cy="4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8479" y="5833424"/>
            <a:ext cx="1079008" cy="4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2359" y="5833424"/>
            <a:ext cx="2267375" cy="4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11606" y="5833424"/>
            <a:ext cx="1079008" cy="4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310" y="333375"/>
            <a:ext cx="8675370" cy="2261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6355" y="1773555"/>
            <a:ext cx="6567805" cy="312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890" y="4797425"/>
            <a:ext cx="8724900" cy="162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67715" y="4797425"/>
            <a:ext cx="8245475" cy="152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70" y="1052830"/>
            <a:ext cx="8966835" cy="179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8300" y="2277110"/>
            <a:ext cx="7529195" cy="2879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15" y="5157470"/>
            <a:ext cx="8362315" cy="1388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79425" y="5085080"/>
            <a:ext cx="6908800" cy="143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