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5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332605"/>
            <a:ext cx="11520000" cy="560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4585" y="4078605"/>
            <a:ext cx="7345680" cy="210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9911" y="4021463"/>
            <a:ext cx="2618181" cy="175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70" y="332740"/>
            <a:ext cx="10345420" cy="303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2580" y="2420620"/>
            <a:ext cx="6341745" cy="2715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" y="5085080"/>
            <a:ext cx="8357235" cy="154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9380" y="5207635"/>
            <a:ext cx="9211945" cy="142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605" y="3662680"/>
            <a:ext cx="848106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2348865"/>
            <a:ext cx="7513955" cy="1313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486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85790" y="5156835"/>
            <a:ext cx="135763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1025" y="5156835"/>
            <a:ext cx="1329055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506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4208" y="2417355"/>
            <a:ext cx="1313851" cy="46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9645" y="2417445"/>
            <a:ext cx="151638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9115" y="4953635"/>
            <a:ext cx="1596390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57728" y="5007190"/>
            <a:ext cx="1018710" cy="46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88460"/>
            <a:ext cx="11520000" cy="553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5418" y="2104970"/>
            <a:ext cx="637884" cy="4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710" y="3547745"/>
            <a:ext cx="54292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8096" y="4860550"/>
            <a:ext cx="590280" cy="47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030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515" y="2604770"/>
            <a:ext cx="7122795" cy="328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836795"/>
            <a:ext cx="11520000" cy="459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642" y="2436631"/>
            <a:ext cx="2780033" cy="283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9361" y="2436631"/>
            <a:ext cx="6245553" cy="60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92650"/>
            <a:ext cx="11520000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830" y="2120900"/>
            <a:ext cx="7418705" cy="314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05" y="293370"/>
            <a:ext cx="6979285" cy="241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735" y="2813685"/>
            <a:ext cx="5233670" cy="1699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710" y="4525645"/>
            <a:ext cx="9770110" cy="185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67715" y="4653280"/>
            <a:ext cx="7550785" cy="185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