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825" y="702175"/>
            <a:ext cx="11520000" cy="516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705" y="2924810"/>
            <a:ext cx="7972425" cy="29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96562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35" y="484370"/>
            <a:ext cx="1152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352" y="836934"/>
            <a:ext cx="10206148" cy="5012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494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0570" y="4251786"/>
            <a:ext cx="7067928" cy="165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9999" y="4251786"/>
            <a:ext cx="2431975" cy="164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20" y="3644900"/>
            <a:ext cx="449580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359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8959" y="3274540"/>
            <a:ext cx="1222102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1896" y="3266798"/>
            <a:ext cx="943648" cy="36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1777" y="4250024"/>
            <a:ext cx="920444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21896" y="4234540"/>
            <a:ext cx="935913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1777" y="5225508"/>
            <a:ext cx="982322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1896" y="5217766"/>
            <a:ext cx="943648" cy="37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3645173"/>
            <a:ext cx="2732429" cy="156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3645173"/>
            <a:ext cx="1637553" cy="45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479675"/>
            <a:ext cx="5118100" cy="280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136775"/>
            <a:ext cx="5517515" cy="258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41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5" y="476750"/>
            <a:ext cx="11095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000" y="5163628"/>
            <a:ext cx="605222" cy="40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1073" y="5163628"/>
            <a:ext cx="834473" cy="41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8361" y="5163628"/>
            <a:ext cx="1485546" cy="41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6721" y="5163628"/>
            <a:ext cx="1494716" cy="41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94599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