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76750"/>
            <a:ext cx="101131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6095" y="626610"/>
            <a:ext cx="79482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9819" y="2277020"/>
            <a:ext cx="7199380" cy="4056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3220" y="3573145"/>
            <a:ext cx="6385560" cy="716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2259330"/>
            <a:ext cx="7513955" cy="13138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2390" y="431665"/>
            <a:ext cx="87233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05" y="3932555"/>
            <a:ext cx="3849370" cy="2250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610" y="3140710"/>
            <a:ext cx="1624330" cy="6305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445" y="3860800"/>
            <a:ext cx="3965575" cy="23183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820" y="3140710"/>
            <a:ext cx="1605280" cy="6718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1124450"/>
            <a:ext cx="11520000" cy="44047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48300" y="1020445"/>
            <a:ext cx="2870200" cy="850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1990" y="2614930"/>
            <a:ext cx="10547350" cy="2606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764405"/>
            <a:ext cx="664427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89325" y="1841656"/>
            <a:ext cx="686392" cy="269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12449" y="2545168"/>
            <a:ext cx="867599" cy="269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12449" y="3254175"/>
            <a:ext cx="818179" cy="269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27763" y="4298450"/>
            <a:ext cx="664427" cy="274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05798" y="5007458"/>
            <a:ext cx="686392" cy="269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005798" y="5710969"/>
            <a:ext cx="675409" cy="269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40" y="764405"/>
            <a:ext cx="11520000" cy="5734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32004" y="5698818"/>
            <a:ext cx="523636" cy="4667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40731" y="3050619"/>
            <a:ext cx="2399206" cy="2038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548505"/>
            <a:ext cx="11520000" cy="4279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87758" y="1377639"/>
            <a:ext cx="2332561" cy="2010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36154" y="4017527"/>
            <a:ext cx="523636" cy="4574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235" y="180205"/>
            <a:ext cx="109082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47850" y="4149090"/>
            <a:ext cx="6959600" cy="163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79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8920" y="2309495"/>
            <a:ext cx="7826375" cy="2054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2022-12-01T15:02:56Z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