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620895"/>
            <a:ext cx="11520000" cy="3792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404360"/>
            <a:ext cx="101782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8205" y="4455160"/>
            <a:ext cx="9168765" cy="2012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404360"/>
            <a:ext cx="111387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70242" y="5288840"/>
            <a:ext cx="616771" cy="442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4361" y="5288840"/>
            <a:ext cx="349810" cy="442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0030" y="2277110"/>
            <a:ext cx="4091940" cy="12801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3573145"/>
            <a:ext cx="49911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260"/>
            <a:ext cx="84232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52598" y="5725556"/>
            <a:ext cx="417680" cy="431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7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3322" y="4107846"/>
            <a:ext cx="580760" cy="590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11520000" cy="5480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16584" y="2332025"/>
            <a:ext cx="1228165" cy="581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02733" y="3609213"/>
            <a:ext cx="780694" cy="648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58799" y="3542494"/>
            <a:ext cx="704528" cy="733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17708" y="4943588"/>
            <a:ext cx="1228165" cy="590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72584" y="4943588"/>
            <a:ext cx="1237685" cy="590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21245" y="5505932"/>
            <a:ext cx="637884" cy="552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92486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93414" y="5711851"/>
            <a:ext cx="397462" cy="344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34925" y="5711851"/>
            <a:ext cx="389818" cy="344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92650"/>
            <a:ext cx="11520000" cy="4989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7332" y="4815385"/>
            <a:ext cx="580760" cy="59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71712" y="4815385"/>
            <a:ext cx="571239" cy="59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548505"/>
            <a:ext cx="97877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21635" y="3657600"/>
            <a:ext cx="788670" cy="2059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390640" y="5426710"/>
            <a:ext cx="306070" cy="29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607935" y="5725795"/>
            <a:ext cx="942340" cy="58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4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97983" y="1842762"/>
            <a:ext cx="104727" cy="14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97983" y="2071591"/>
            <a:ext cx="104727" cy="152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97983" y="2300419"/>
            <a:ext cx="104727" cy="152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97983" y="2529248"/>
            <a:ext cx="104727" cy="152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97983" y="2758077"/>
            <a:ext cx="104727" cy="162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97983" y="2986905"/>
            <a:ext cx="104727" cy="152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52694" y="3034578"/>
            <a:ext cx="523636" cy="371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60099" y="3196665"/>
            <a:ext cx="742611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66809" y="3368287"/>
            <a:ext cx="180892" cy="133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69619" y="3454097"/>
            <a:ext cx="733090" cy="390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05024" y="3530374"/>
            <a:ext cx="1047272" cy="71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697983" y="3911755"/>
            <a:ext cx="104727" cy="162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833256" y="4054773"/>
            <a:ext cx="190413" cy="133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004628" y="4235929"/>
            <a:ext cx="161851" cy="104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088991" y="4140583"/>
            <a:ext cx="2027900" cy="324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2022-12-01T14:35:20Z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