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149" y="62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548505"/>
            <a:ext cx="11520000" cy="52104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327910" y="4857115"/>
            <a:ext cx="7948295" cy="1217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435" y="692650"/>
            <a:ext cx="11520000" cy="45391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72515" y="4066540"/>
            <a:ext cx="9757410" cy="1156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120" y="3595370"/>
            <a:ext cx="4427220" cy="6400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040" y="2277110"/>
            <a:ext cx="7536180" cy="13182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332605"/>
            <a:ext cx="11520000" cy="532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9542145" y="3732530"/>
            <a:ext cx="1292225" cy="824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333510" y="4936225"/>
            <a:ext cx="1351933" cy="4670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404360"/>
            <a:ext cx="948377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50414" y="1714877"/>
            <a:ext cx="1920268" cy="376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101766" y="2672261"/>
            <a:ext cx="1387296" cy="376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70095" y="4571365"/>
            <a:ext cx="1160780" cy="407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04195" y="4571335"/>
            <a:ext cx="1097296" cy="376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42745" y="5520690"/>
            <a:ext cx="1101725" cy="467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896360" y="5466080"/>
            <a:ext cx="3213735" cy="659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332605"/>
            <a:ext cx="955317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895599" y="1644209"/>
            <a:ext cx="410549" cy="355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824542" y="3516802"/>
            <a:ext cx="481606" cy="4898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903494" y="4520259"/>
            <a:ext cx="402654" cy="355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761730" y="5436870"/>
            <a:ext cx="544195" cy="576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332605"/>
            <a:ext cx="816850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270250" y="2209800"/>
            <a:ext cx="1037590" cy="492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117715" y="2297430"/>
            <a:ext cx="715645" cy="343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499485" y="3114675"/>
            <a:ext cx="965200" cy="386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881495" y="3114675"/>
            <a:ext cx="728980" cy="386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499485" y="4725144"/>
            <a:ext cx="965200" cy="467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117715" y="4755515"/>
            <a:ext cx="890905" cy="396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499485" y="5572760"/>
            <a:ext cx="965200" cy="396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111365" y="5490845"/>
            <a:ext cx="1259205" cy="405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435" y="692650"/>
            <a:ext cx="11520000" cy="40997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395980" y="2637155"/>
            <a:ext cx="647065" cy="276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241418" y="2694860"/>
            <a:ext cx="628363" cy="2955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405505" y="4067810"/>
            <a:ext cx="638175" cy="365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212580" y="4105910"/>
            <a:ext cx="542925" cy="280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435" y="188460"/>
            <a:ext cx="610693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171904" y="5024638"/>
            <a:ext cx="3512749" cy="9187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10829" y="5024638"/>
            <a:ext cx="343199" cy="3028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404360"/>
            <a:ext cx="1010023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03020" y="5579745"/>
            <a:ext cx="9496425" cy="992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70126" y="5529925"/>
            <a:ext cx="2011698" cy="5259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715381" y="5529925"/>
            <a:ext cx="559268" cy="5259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10</cp:revision>
  <dcterms:created xsi:type="dcterms:W3CDTF">2022-11-09T06:57:00Z</dcterms:created>
  <dcterms:modified xsi:type="dcterms:W3CDTF">2022-12-02T14:49:35Z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