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825" y="504055"/>
            <a:ext cx="11411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099" y="692907"/>
            <a:ext cx="10053831" cy="525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135" y="352290"/>
            <a:ext cx="11520000" cy="490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99515" y="4077335"/>
            <a:ext cx="9032240" cy="172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3595370"/>
            <a:ext cx="551688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6582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83824" y="3754179"/>
            <a:ext cx="1898691" cy="26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9677" y="4418375"/>
            <a:ext cx="881341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3824" y="5082572"/>
            <a:ext cx="1893251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9925" y="5642610"/>
            <a:ext cx="1054735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564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1516" y="3188152"/>
            <a:ext cx="1685157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0558" y="4360269"/>
            <a:ext cx="1332892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4260" y="5513328"/>
            <a:ext cx="1999338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0849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06040" y="4046220"/>
            <a:ext cx="6677660" cy="184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764405"/>
            <a:ext cx="11520000" cy="559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5390" y="3204210"/>
            <a:ext cx="7240270" cy="179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-99830"/>
            <a:ext cx="11520000" cy="270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01415" y="1875155"/>
            <a:ext cx="54292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570" y="2781165"/>
            <a:ext cx="11520000" cy="4102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618677" y="3143746"/>
            <a:ext cx="628363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942379" y="4555907"/>
            <a:ext cx="628363" cy="28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989830" y="5904230"/>
            <a:ext cx="58102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77610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38655" y="4726940"/>
            <a:ext cx="1631315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6015" y="4675505"/>
            <a:ext cx="2096770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8655" y="5594985"/>
            <a:ext cx="1776730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7135" y="5532755"/>
            <a:ext cx="2070100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476750"/>
            <a:ext cx="11520000" cy="507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