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590" y="396740"/>
            <a:ext cx="11520000" cy="4094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4730" y="2161540"/>
            <a:ext cx="2569845" cy="205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75515" y="2348773"/>
            <a:ext cx="6159867" cy="1752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5440" y="3644900"/>
            <a:ext cx="6469380" cy="723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40" y="2277110"/>
            <a:ext cx="7536180" cy="1318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476750"/>
            <a:ext cx="62518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46458" y="2720771"/>
            <a:ext cx="558018" cy="253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52698" y="2720771"/>
            <a:ext cx="914530" cy="253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66802" y="3801417"/>
            <a:ext cx="563185" cy="24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66765" y="3766820"/>
            <a:ext cx="650875" cy="36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52272" y="4876893"/>
            <a:ext cx="878362" cy="24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60665" y="4876893"/>
            <a:ext cx="707856" cy="24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90056" y="5786911"/>
            <a:ext cx="1271042" cy="253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66106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56348" y="3389539"/>
            <a:ext cx="1212859" cy="24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8764" y="3389539"/>
            <a:ext cx="874133" cy="24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67075" y="3977640"/>
            <a:ext cx="1070610" cy="53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58764" y="4089046"/>
            <a:ext cx="874133" cy="24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92805" y="4633595"/>
            <a:ext cx="945515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69130" y="4576445"/>
            <a:ext cx="1386840" cy="452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58535" y="4668520"/>
            <a:ext cx="881380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392658" y="5477129"/>
            <a:ext cx="857743" cy="24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468934" y="5477129"/>
            <a:ext cx="1387686" cy="24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3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73554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4192" y="4168745"/>
            <a:ext cx="5051582" cy="1964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50090" y="5981290"/>
            <a:ext cx="176288" cy="13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260850"/>
            <a:ext cx="11520000" cy="5453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855" y="359910"/>
            <a:ext cx="11520000" cy="5688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1815" y="578485"/>
            <a:ext cx="10655935" cy="5326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404360"/>
            <a:ext cx="84402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90318" y="3999996"/>
            <a:ext cx="6556860" cy="2143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620895"/>
            <a:ext cx="11520000" cy="5202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96195" y="3164749"/>
            <a:ext cx="6188429" cy="174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36955" y="4317582"/>
            <a:ext cx="2770512" cy="590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2022-12-01T14:04:51Z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