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8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</p:sldIdLst>
  <p:sldSz cx="12192000" cy="6858000"/>
  <p:notesSz cx="6858000" cy="9144000"/>
  <p:custDataLst>
    <p:tags r:id="rId20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600" y="36"/>
      </p:cViewPr>
      <p:guideLst>
        <p:guide orient="horz" pos="2166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0" Type="http://schemas.openxmlformats.org/officeDocument/2006/relationships/tags" Target="tags/tag2.xml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 preferRelativeResize="0"/>
          <p:nvPr/>
        </p:nvPicPr>
        <p:blipFill>
          <a:blip r:embed="rId1"/>
          <a:srcRect/>
          <a:stretch>
            <a:fillRect/>
          </a:stretch>
        </p:blipFill>
        <p:spPr>
          <a:xfrm>
            <a:off x="0" y="0"/>
            <a:ext cx="1218946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3480" y="476750"/>
            <a:ext cx="9249684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5559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40980" y="979035"/>
            <a:ext cx="11520000" cy="473217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902897" y="1331329"/>
            <a:ext cx="3141818" cy="40275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368418" y="1340851"/>
            <a:ext cx="3417917" cy="40180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825" y="620895"/>
            <a:ext cx="11520000" cy="42455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211395" y="2176001"/>
            <a:ext cx="371305" cy="4579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0541973" y="2176001"/>
            <a:ext cx="361785" cy="4579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315130" y="3797891"/>
            <a:ext cx="361785" cy="4579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9770800" y="3797891"/>
            <a:ext cx="361785" cy="4579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540" y="0"/>
            <a:ext cx="12189460" cy="686816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9920" y="4040505"/>
            <a:ext cx="2905125" cy="204089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75610" y="3644900"/>
            <a:ext cx="6240780" cy="60198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0285" y="2204720"/>
            <a:ext cx="7536180" cy="131826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825" y="332605"/>
            <a:ext cx="11520000" cy="534494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9603740" y="3781425"/>
            <a:ext cx="1328420" cy="6070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9475659" y="4943926"/>
            <a:ext cx="1104396" cy="4668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3480" y="476750"/>
            <a:ext cx="9292527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426597" y="3633230"/>
            <a:ext cx="890853" cy="3456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630692" y="3633230"/>
            <a:ext cx="898533" cy="3456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873186" y="3633230"/>
            <a:ext cx="629741" cy="3456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772187" y="4255310"/>
            <a:ext cx="145915" cy="998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114518" y="4255310"/>
            <a:ext cx="145915" cy="998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452428" y="4255310"/>
            <a:ext cx="138235" cy="998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8118939" y="4255310"/>
            <a:ext cx="145915" cy="998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6229715" y="4478030"/>
            <a:ext cx="898533" cy="3379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2643260" y="5476430"/>
            <a:ext cx="506865" cy="3840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6844097" y="5484110"/>
            <a:ext cx="522224" cy="3763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0997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938644" y="2881989"/>
            <a:ext cx="238016" cy="4481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023338" y="2872455"/>
            <a:ext cx="352264" cy="4576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537123" y="2881989"/>
            <a:ext cx="618842" cy="4481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240661" y="2872455"/>
            <a:ext cx="618842" cy="4576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900561" y="4245399"/>
            <a:ext cx="371305" cy="4576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318479" y="4254934"/>
            <a:ext cx="361785" cy="4481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6499041" y="4245399"/>
            <a:ext cx="656925" cy="4576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0202578" y="4245399"/>
            <a:ext cx="647404" cy="4576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1725" y="404360"/>
            <a:ext cx="8185580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7769918" y="1500858"/>
            <a:ext cx="345012" cy="3045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702268" y="2286005"/>
            <a:ext cx="412661" cy="4196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702268" y="3937520"/>
            <a:ext cx="412661" cy="4196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769918" y="5616110"/>
            <a:ext cx="345012" cy="3045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3480" y="549140"/>
            <a:ext cx="9635424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789459" y="2110633"/>
            <a:ext cx="541494" cy="3903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431982" y="2110633"/>
            <a:ext cx="533531" cy="3983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789459" y="3257853"/>
            <a:ext cx="541494" cy="3983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193280" y="3241675"/>
            <a:ext cx="454025" cy="4540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2797422" y="4405073"/>
            <a:ext cx="525568" cy="3983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7431982" y="4405073"/>
            <a:ext cx="533531" cy="3983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2789459" y="5560260"/>
            <a:ext cx="541494" cy="3903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7431982" y="5560260"/>
            <a:ext cx="533531" cy="3903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825" y="548505"/>
            <a:ext cx="11520000" cy="552926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506535" y="4190192"/>
            <a:ext cx="1589950" cy="4575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753081" y="4190192"/>
            <a:ext cx="1294809" cy="4575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694965" y="4190192"/>
            <a:ext cx="1580429" cy="4575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668386" y="5324645"/>
            <a:ext cx="1285289" cy="4575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914932" y="5324645"/>
            <a:ext cx="961586" cy="4575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825" y="476750"/>
            <a:ext cx="11520000" cy="476573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925775" y="3155095"/>
            <a:ext cx="971107" cy="4479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858139" y="3155095"/>
            <a:ext cx="1285289" cy="4479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800023" y="3155095"/>
            <a:ext cx="1580429" cy="4479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230436" y="4289341"/>
            <a:ext cx="361785" cy="4575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010469" y="4289341"/>
            <a:ext cx="971107" cy="4575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</p:bldLst>
  </p:timing>
</p:sld>
</file>

<file path=ppt/tags/tag1.xml><?xml version="1.0" encoding="utf-8"?>
<p:tagLst xmlns:p="http://schemas.openxmlformats.org/presentationml/2006/main">
  <p:tag name="KSO_WM_UNIT_PLACING_PICTURE_USER_VIEWPORT" val="{&quot;height&quot;:9852,&quot;width&quot;:11112}"/>
</p:tagLst>
</file>

<file path=ppt/tags/tag2.xml><?xml version="1.0" encoding="utf-8"?>
<p:tagLst xmlns:p="http://schemas.openxmlformats.org/presentationml/2006/main">
  <p:tag name="COMMONDATA" val="eyJoZGlkIjoiNTFhM2RhYzI2NWUwNWU0YjBjZDk5MTExNzY5ZDMyYTY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14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1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诺</cp:lastModifiedBy>
  <cp:revision>9</cp:revision>
  <dcterms:created xsi:type="dcterms:W3CDTF">2022-11-09T06:57:00Z</dcterms:created>
  <dcterms:modified xsi:type="dcterms:W3CDTF">2022-12-01T13:57:18Z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0F83CFB6596440D784992B51B604ACD3</vt:lpwstr>
  </property>
</Properties>
</file>