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4" r:id="rId7"/>
    <p:sldId id="265" r:id="rId8"/>
    <p:sldId id="266" r:id="rId9"/>
    <p:sldId id="26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2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39695" y="3595370"/>
            <a:ext cx="7223760" cy="7010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040" y="2277110"/>
            <a:ext cx="7536180" cy="13182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5915" y="260350"/>
            <a:ext cx="10620375" cy="6264910"/>
          </a:xfrm>
          <a:prstGeom prst="rect">
            <a:avLst/>
          </a:prstGeom>
        </p:spPr>
      </p:pic>
      <p:sp useBgFill="1">
        <p:nvSpPr>
          <p:cNvPr id="9" name="Rectangle 4"/>
          <p:cNvSpPr/>
          <p:nvPr/>
        </p:nvSpPr>
        <p:spPr bwMode="white">
          <a:xfrm>
            <a:off x="3359785" y="1124585"/>
            <a:ext cx="751205" cy="352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8688705" y="1124585"/>
            <a:ext cx="936625" cy="427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3432175" y="1557020"/>
            <a:ext cx="679450" cy="421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4"/>
          <p:cNvSpPr/>
          <p:nvPr/>
        </p:nvSpPr>
        <p:spPr bwMode="white">
          <a:xfrm>
            <a:off x="7248525" y="2997200"/>
            <a:ext cx="1212215" cy="369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4"/>
          <p:cNvSpPr/>
          <p:nvPr/>
        </p:nvSpPr>
        <p:spPr bwMode="white">
          <a:xfrm>
            <a:off x="3359785" y="4293235"/>
            <a:ext cx="568325" cy="438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4"/>
          <p:cNvSpPr/>
          <p:nvPr/>
        </p:nvSpPr>
        <p:spPr bwMode="white">
          <a:xfrm>
            <a:off x="5015865" y="4276090"/>
            <a:ext cx="683895" cy="539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4"/>
          <p:cNvSpPr/>
          <p:nvPr/>
        </p:nvSpPr>
        <p:spPr bwMode="white">
          <a:xfrm>
            <a:off x="6456045" y="4293235"/>
            <a:ext cx="855980" cy="438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4"/>
          <p:cNvSpPr/>
          <p:nvPr/>
        </p:nvSpPr>
        <p:spPr bwMode="white">
          <a:xfrm>
            <a:off x="6384290" y="4664710"/>
            <a:ext cx="486410" cy="826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4"/>
          <p:cNvSpPr/>
          <p:nvPr/>
        </p:nvSpPr>
        <p:spPr bwMode="white">
          <a:xfrm>
            <a:off x="7559675" y="4731385"/>
            <a:ext cx="631825" cy="730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4"/>
          <p:cNvSpPr/>
          <p:nvPr/>
        </p:nvSpPr>
        <p:spPr bwMode="white">
          <a:xfrm>
            <a:off x="8874760" y="4731385"/>
            <a:ext cx="632460" cy="681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476750"/>
            <a:ext cx="721990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984159" y="3138884"/>
            <a:ext cx="310277" cy="268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30457" y="4410262"/>
            <a:ext cx="363978" cy="370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84159" y="5729392"/>
            <a:ext cx="310277" cy="268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870" y="620260"/>
            <a:ext cx="833361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37632" y="2811264"/>
            <a:ext cx="261716" cy="323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62593" y="3872317"/>
            <a:ext cx="1205275" cy="330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29939" y="3872317"/>
            <a:ext cx="736939" cy="330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89958" y="4940260"/>
            <a:ext cx="1391231" cy="330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03648" y="6001312"/>
            <a:ext cx="743826" cy="337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19742" y="6001312"/>
            <a:ext cx="971107" cy="337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476750"/>
            <a:ext cx="838651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86390" y="2417544"/>
            <a:ext cx="408929" cy="332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57698" y="2417544"/>
            <a:ext cx="741617" cy="332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38872" y="3228518"/>
            <a:ext cx="700031" cy="325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99253" y="4032562"/>
            <a:ext cx="942616" cy="332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05185" y="4850468"/>
            <a:ext cx="977271" cy="332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14145" y="5654511"/>
            <a:ext cx="499032" cy="332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692650"/>
            <a:ext cx="748909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82371" y="3337295"/>
            <a:ext cx="420874" cy="303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71213" y="3331101"/>
            <a:ext cx="408495" cy="309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88561" y="4204391"/>
            <a:ext cx="408495" cy="303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59805" y="4210585"/>
            <a:ext cx="414685" cy="303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71328" y="5077682"/>
            <a:ext cx="408495" cy="309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46571" y="6037682"/>
            <a:ext cx="346602" cy="24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546350" y="5988685"/>
            <a:ext cx="346710" cy="253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2022-11-09T06:57:00Z</dcterms:created>
  <dcterms:modified xsi:type="dcterms:W3CDTF">2022-12-01T14:31:40Z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