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66"/>
        <p:guide pos="38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78301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74108" y="4080404"/>
            <a:ext cx="394744" cy="51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8223" y="4048045"/>
            <a:ext cx="1371898" cy="40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9433" y="4869977"/>
            <a:ext cx="446514" cy="362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2505" y="4844090"/>
            <a:ext cx="2264927" cy="414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69853" y="4844090"/>
            <a:ext cx="2277870" cy="414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99455" y="5640135"/>
            <a:ext cx="2213157" cy="414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93591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5490" y="4580890"/>
            <a:ext cx="8183880" cy="189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790" y="672965"/>
            <a:ext cx="11520000" cy="3674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9515" y="2348865"/>
            <a:ext cx="9269730" cy="2505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130" y="3595370"/>
            <a:ext cx="5943600" cy="693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40" y="2277110"/>
            <a:ext cx="7536180" cy="131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423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570" y="620260"/>
            <a:ext cx="79771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39685" y="2434590"/>
            <a:ext cx="408940" cy="161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4170" y="2639060"/>
            <a:ext cx="401955" cy="126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78525" y="2658745"/>
            <a:ext cx="395605" cy="115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32245" y="2646045"/>
            <a:ext cx="401955" cy="1193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2315" y="2652395"/>
            <a:ext cx="395605" cy="1160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639685" y="4275455"/>
            <a:ext cx="408940" cy="188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424170" y="4466590"/>
            <a:ext cx="401955" cy="1555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978525" y="4486910"/>
            <a:ext cx="395605" cy="1416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532245" y="4479925"/>
            <a:ext cx="401955" cy="164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092315" y="4479925"/>
            <a:ext cx="395605" cy="1542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500" y="332605"/>
            <a:ext cx="113860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39940" y="746760"/>
            <a:ext cx="1224915" cy="652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74004" y="756134"/>
            <a:ext cx="225838" cy="44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51633" y="1913781"/>
            <a:ext cx="1298573" cy="45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2634" y="1913781"/>
            <a:ext cx="1571462" cy="45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11952" y="3014957"/>
            <a:ext cx="1307983" cy="60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53840" y="4112895"/>
            <a:ext cx="1316355" cy="58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05590" y="4191428"/>
            <a:ext cx="1298573" cy="58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95523" y="5405546"/>
            <a:ext cx="1242114" cy="45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1052695"/>
            <a:ext cx="11520000" cy="37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6440" y="2710180"/>
            <a:ext cx="2018665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44273" y="2653183"/>
            <a:ext cx="1351933" cy="609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0660" y="3825240"/>
            <a:ext cx="2627630" cy="66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456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71976" y="1896961"/>
            <a:ext cx="2618181" cy="600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72020" y="3027680"/>
            <a:ext cx="3545840" cy="72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52970" y="4125595"/>
            <a:ext cx="3565525" cy="745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11520000" cy="492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20405" y="1873250"/>
            <a:ext cx="1785620" cy="872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7540" y="3319145"/>
            <a:ext cx="1848485" cy="62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01710" y="4307205"/>
            <a:ext cx="2007235" cy="69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620260"/>
            <a:ext cx="59596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301532" y="3330268"/>
            <a:ext cx="2723716" cy="1847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70455" y="5790565"/>
            <a:ext cx="2610485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2022-11-09T06:57:00Z</dcterms:created>
  <dcterms:modified xsi:type="dcterms:W3CDTF">2022-12-02T14:27:23Z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