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92650"/>
            <a:ext cx="811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2135" y="5125085"/>
            <a:ext cx="6485255" cy="153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870" y="301625"/>
            <a:ext cx="8890635" cy="176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8165" y="2132965"/>
            <a:ext cx="5861685" cy="242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560" y="4725035"/>
            <a:ext cx="9961245" cy="2002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15977" y="4945428"/>
            <a:ext cx="9806280" cy="178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7620" y="3644900"/>
            <a:ext cx="4556760" cy="70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0472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0486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496561" y="3394773"/>
            <a:ext cx="528670" cy="52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4562" y="5511400"/>
            <a:ext cx="450670" cy="39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8876" y="1528160"/>
            <a:ext cx="580760" cy="5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4561" y="3854780"/>
            <a:ext cx="495074" cy="42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6950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0703" y="2811234"/>
            <a:ext cx="3597584" cy="234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5975" y="2811145"/>
            <a:ext cx="3373120" cy="335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691765"/>
            <a:ext cx="5008880" cy="278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700" y="2691765"/>
            <a:ext cx="5120640" cy="278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10" y="572635"/>
            <a:ext cx="11520000" cy="553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00" y="1618615"/>
            <a:ext cx="5026025" cy="425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00" y="1772920"/>
            <a:ext cx="4918710" cy="331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610" y="359910"/>
            <a:ext cx="11520000" cy="493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1844675"/>
            <a:ext cx="7579995" cy="283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20260"/>
            <a:ext cx="74961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9832" y="5103015"/>
            <a:ext cx="5507531" cy="11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