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3840" y="3500755"/>
            <a:ext cx="674370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060575"/>
            <a:ext cx="53797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260350"/>
            <a:ext cx="10820400" cy="5821680"/>
          </a:xfrm>
          <a:prstGeom prst="rect">
            <a:avLst/>
          </a:prstGeom>
        </p:spPr>
      </p:pic>
      <p:sp useBgFill="1">
        <p:nvSpPr>
          <p:cNvPr id="17" name="Rectangle 2"/>
          <p:cNvSpPr/>
          <p:nvPr/>
        </p:nvSpPr>
        <p:spPr bwMode="white">
          <a:xfrm>
            <a:off x="2423795" y="1700530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4007485" y="1700530"/>
            <a:ext cx="72390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7680325" y="1746885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8976360" y="1700530"/>
            <a:ext cx="155321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3647440" y="2636520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5231765" y="2636520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2423795" y="3572510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3935730" y="3644900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7597775" y="2132330"/>
            <a:ext cx="1112520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9391015" y="2132330"/>
            <a:ext cx="72390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7597775" y="3644900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9013825" y="3572510"/>
            <a:ext cx="153606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2351405" y="4008120"/>
            <a:ext cx="923925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2"/>
          <p:cNvSpPr/>
          <p:nvPr/>
        </p:nvSpPr>
        <p:spPr bwMode="white">
          <a:xfrm>
            <a:off x="3821430" y="4029710"/>
            <a:ext cx="90995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2"/>
          <p:cNvSpPr/>
          <p:nvPr/>
        </p:nvSpPr>
        <p:spPr bwMode="white">
          <a:xfrm>
            <a:off x="7597775" y="4089400"/>
            <a:ext cx="102235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9391015" y="4076700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2"/>
          <p:cNvSpPr/>
          <p:nvPr/>
        </p:nvSpPr>
        <p:spPr bwMode="white">
          <a:xfrm>
            <a:off x="3647440" y="4580890"/>
            <a:ext cx="7239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2"/>
          <p:cNvSpPr/>
          <p:nvPr/>
        </p:nvSpPr>
        <p:spPr bwMode="white">
          <a:xfrm>
            <a:off x="5113655" y="4512310"/>
            <a:ext cx="770255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2"/>
          <p:cNvSpPr/>
          <p:nvPr/>
        </p:nvSpPr>
        <p:spPr bwMode="white">
          <a:xfrm>
            <a:off x="1559560" y="5419090"/>
            <a:ext cx="1191895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2"/>
          <p:cNvSpPr/>
          <p:nvPr/>
        </p:nvSpPr>
        <p:spPr bwMode="white">
          <a:xfrm>
            <a:off x="4799965" y="5516880"/>
            <a:ext cx="111442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8396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5845" y="4079875"/>
            <a:ext cx="4152265" cy="217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7457" y="4262866"/>
            <a:ext cx="215107" cy="451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155932"/>
            <a:ext cx="4179570" cy="2532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200275"/>
            <a:ext cx="6117590" cy="258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9090" y="2252117"/>
            <a:ext cx="1266247" cy="628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32605"/>
            <a:ext cx="85497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280" y="552315"/>
            <a:ext cx="11520000" cy="524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784" y="2421082"/>
            <a:ext cx="9339768" cy="327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25" y="351020"/>
            <a:ext cx="11411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767" y="2277315"/>
            <a:ext cx="9186146" cy="324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